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256" r:id="rId3"/>
    <p:sldId id="257" r:id="rId5"/>
    <p:sldId id="258" r:id="rId6"/>
    <p:sldId id="262" r:id="rId7"/>
    <p:sldId id="265" r:id="rId8"/>
    <p:sldId id="264" r:id="rId9"/>
    <p:sldId id="267" r:id="rId10"/>
    <p:sldId id="270" r:id="rId11"/>
    <p:sldId id="287" r:id="rId12"/>
    <p:sldId id="259" r:id="rId13"/>
    <p:sldId id="288" r:id="rId14"/>
    <p:sldId id="266" r:id="rId15"/>
    <p:sldId id="275" r:id="rId16"/>
    <p:sldId id="289" r:id="rId17"/>
    <p:sldId id="260" r:id="rId18"/>
    <p:sldId id="278" r:id="rId19"/>
    <p:sldId id="279" r:id="rId20"/>
    <p:sldId id="315" r:id="rId21"/>
    <p:sldId id="271" r:id="rId22"/>
    <p:sldId id="261" r:id="rId23"/>
    <p:sldId id="335" r:id="rId24"/>
    <p:sldId id="290" r:id="rId25"/>
    <p:sldId id="272" r:id="rId26"/>
    <p:sldId id="291" r:id="rId27"/>
    <p:sldId id="292" r:id="rId28"/>
    <p:sldId id="336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6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6" y="3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80D14-2E1E-40F5-A568-9878D506EB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4FEC2-95CD-4293-BBED-E2064DA135E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4FEC2-95CD-4293-BBED-E2064DA135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4FEC2-95CD-4293-BBED-E2064DA135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0E8C-4A89-1B4B-8187-91AF0B1C401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0E8C-4A89-1B4B-8187-91AF0B1C401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0E8C-4A89-1B4B-8187-91AF0B1C401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0E8C-4A89-1B4B-8187-91AF0B1C401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4FEC2-95CD-4293-BBED-E2064DA135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0E8C-4A89-1B4B-8187-91AF0B1C401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0E8C-4A89-1B4B-8187-91AF0B1C401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48A4-979B-4A1C-957C-997752BC82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48A4-979B-4A1C-957C-997752BC82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4FEC2-95CD-4293-BBED-E2064DA135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4FEC2-95CD-4293-BBED-E2064DA135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48A4-979B-4A1C-957C-997752BC82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48A4-979B-4A1C-957C-997752BC82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48A4-979B-4A1C-957C-997752BC82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48A4-979B-4A1C-957C-997752BC82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48A4-979B-4A1C-957C-997752BC82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4FEC2-95CD-4293-BBED-E2064DA135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4FEC2-95CD-4293-BBED-E2064DA135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87FB-F8DA-4C4C-89F2-06E3A7D20E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D81F-8B36-4EEB-924B-7D9E34C63D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87FB-F8DA-4C4C-89F2-06E3A7D20E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D81F-8B36-4EEB-924B-7D9E34C63D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87FB-F8DA-4C4C-89F2-06E3A7D20E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D81F-8B36-4EEB-924B-7D9E34C63D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87FB-F8DA-4C4C-89F2-06E3A7D20E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D81F-8B36-4EEB-924B-7D9E34C63D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87FB-F8DA-4C4C-89F2-06E3A7D20E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D81F-8B36-4EEB-924B-7D9E34C63D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87FB-F8DA-4C4C-89F2-06E3A7D20E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D81F-8B36-4EEB-924B-7D9E34C63D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87FB-F8DA-4C4C-89F2-06E3A7D20E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D81F-8B36-4EEB-924B-7D9E34C63D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87FB-F8DA-4C4C-89F2-06E3A7D20E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D81F-8B36-4EEB-924B-7D9E34C63D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87FB-F8DA-4C4C-89F2-06E3A7D20E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D81F-8B36-4EEB-924B-7D9E34C63D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87FB-F8DA-4C4C-89F2-06E3A7D20E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D81F-8B36-4EEB-924B-7D9E34C63D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87FB-F8DA-4C4C-89F2-06E3A7D20E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D81F-8B36-4EEB-924B-7D9E34C63D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087FB-F8DA-4C4C-89F2-06E3A7D20E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AD81F-8B36-4EEB-924B-7D9E34C63D4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2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1" Type="http://schemas.openxmlformats.org/officeDocument/2006/relationships/notesSlide" Target="../notesSlides/notesSlide18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12.png"/><Relationship Id="rId7" Type="http://schemas.openxmlformats.org/officeDocument/2006/relationships/image" Target="../media/image31.png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3" Type="http://schemas.openxmlformats.org/officeDocument/2006/relationships/notesSlide" Target="../notesSlides/notesSlide21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.xml"/><Relationship Id="rId10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5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image" Target="../media/image12.png"/><Relationship Id="rId5" Type="http://schemas.openxmlformats.org/officeDocument/2006/relationships/image" Target="../media/image36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.png"/><Relationship Id="rId7" Type="http://schemas.openxmlformats.org/officeDocument/2006/relationships/image" Target="../media/image12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39395" y="903767"/>
            <a:ext cx="28167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dirty="0"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江 山</a:t>
            </a:r>
            <a:endParaRPr lang="zh-CN" altLang="en-US" sz="8800" dirty="0"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86305" y="1111941"/>
            <a:ext cx="493103" cy="107721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1600" b="1" dirty="0">
                <a:gradFill flip="none" rotWithShape="1">
                  <a:gsLst>
                    <a:gs pos="0">
                      <a:srgbClr val="E39F1F"/>
                    </a:gs>
                    <a:gs pos="100000">
                      <a:srgbClr val="A46F14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如此多娇</a:t>
            </a:r>
            <a:endParaRPr lang="zh-CN" altLang="en-US" sz="1600" b="1" dirty="0">
              <a:gradFill flip="none" rotWithShape="1">
                <a:gsLst>
                  <a:gs pos="0">
                    <a:srgbClr val="E39F1F"/>
                  </a:gs>
                  <a:gs pos="100000">
                    <a:srgbClr val="A46F14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4671535" y="4898775"/>
            <a:ext cx="2722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西斋向晓。窗影动、人声悄。梦中行处，数枝临水，幽花相照。把酒长歌，犹记竹间啼鸟。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78965" y="1075182"/>
            <a:ext cx="1223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dirty="0"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贰</a:t>
            </a:r>
            <a:endParaRPr lang="zh-CN" altLang="en-US" sz="7200" dirty="0"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4671535" y="4889885"/>
            <a:ext cx="2722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西斋向晓。窗影动、人声悄。梦中行处，数枝临水，幽花相照。把酒长歌，犹记竹间啼鸟。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" y="31115"/>
            <a:ext cx="12130405" cy="57785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094919" cy="2509284"/>
          </a:xfrm>
          <a:prstGeom prst="rect">
            <a:avLst/>
          </a:prstGeom>
        </p:spPr>
      </p:pic>
      <p:sp>
        <p:nvSpPr>
          <p:cNvPr id="34" name="图文框 3"/>
          <p:cNvSpPr/>
          <p:nvPr/>
        </p:nvSpPr>
        <p:spPr>
          <a:xfrm>
            <a:off x="2336410" y="1800280"/>
            <a:ext cx="3096344" cy="3960440"/>
          </a:xfrm>
          <a:prstGeom prst="frame">
            <a:avLst>
              <a:gd name="adj1" fmla="val 3482"/>
            </a:avLst>
          </a:prstGeom>
          <a:solidFill>
            <a:srgbClr val="EEDBB0"/>
          </a:solidFill>
          <a:ln>
            <a:noFill/>
          </a:ln>
          <a:effectLst>
            <a:outerShdw blurRad="63500" dist="50800" dir="2052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772" y="1779013"/>
            <a:ext cx="2763982" cy="2244727"/>
          </a:xfrm>
          <a:prstGeom prst="rect">
            <a:avLst/>
          </a:prstGeom>
        </p:spPr>
      </p:pic>
      <p:sp>
        <p:nvSpPr>
          <p:cNvPr id="37" name="矩形 8"/>
          <p:cNvSpPr/>
          <p:nvPr/>
        </p:nvSpPr>
        <p:spPr>
          <a:xfrm>
            <a:off x="2336410" y="3132720"/>
            <a:ext cx="2196000" cy="2628000"/>
          </a:xfrm>
          <a:custGeom>
            <a:avLst/>
            <a:gdLst/>
            <a:ahLst/>
            <a:cxnLst/>
            <a:rect l="l" t="t" r="r" b="b"/>
            <a:pathLst>
              <a:path w="2232248" h="2704331">
                <a:moveTo>
                  <a:pt x="0" y="0"/>
                </a:moveTo>
                <a:lnTo>
                  <a:pt x="107815" y="0"/>
                </a:lnTo>
                <a:lnTo>
                  <a:pt x="107815" y="2596516"/>
                </a:lnTo>
                <a:lnTo>
                  <a:pt x="2232248" y="2596516"/>
                </a:lnTo>
                <a:lnTo>
                  <a:pt x="2232248" y="2704331"/>
                </a:lnTo>
                <a:lnTo>
                  <a:pt x="0" y="2704331"/>
                </a:lnTo>
                <a:close/>
              </a:path>
            </a:pathLst>
          </a:custGeom>
          <a:solidFill>
            <a:srgbClr val="EED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1"/>
          <p:cNvSpPr txBox="1"/>
          <p:nvPr/>
        </p:nvSpPr>
        <p:spPr>
          <a:xfrm>
            <a:off x="6264952" y="1779013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隶书" panose="02010800040101010101" charset="-122"/>
              </a:rPr>
              <a:t>请输入您的内容</a:t>
            </a:r>
            <a:endParaRPr lang="zh-CN" altLang="en-US" sz="2000" b="1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华文隶书" panose="02010800040101010101" charset="-122"/>
            </a:endParaRPr>
          </a:p>
        </p:txBody>
      </p:sp>
      <p:sp>
        <p:nvSpPr>
          <p:cNvPr id="44" name="TextBox 12"/>
          <p:cNvSpPr txBox="1"/>
          <p:nvPr/>
        </p:nvSpPr>
        <p:spPr>
          <a:xfrm>
            <a:off x="6264952" y="2136803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西斋向晓。窗影动、人声悄。梦中行处，数枝临水，幽花相照。把酒长歌，犹记竹间啼鸟。风流易老。更常被、闲愁恼。年年春事，大都探得，欢游多少。一夜狂风，又是海棠过了。</a:t>
            </a:r>
            <a:endParaRPr lang="zh-CN" altLang="en-US" sz="1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6264952" y="4544133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隶书" panose="02010800040101010101" charset="-122"/>
              </a:rPr>
              <a:t>请输入您的内容</a:t>
            </a:r>
            <a:endParaRPr lang="zh-CN" altLang="en-US" sz="2000" b="1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华文隶书" panose="02010800040101010101" charset="-122"/>
            </a:endParaRPr>
          </a:p>
        </p:txBody>
      </p:sp>
      <p:sp>
        <p:nvSpPr>
          <p:cNvPr id="46" name="TextBox 16"/>
          <p:cNvSpPr txBox="1"/>
          <p:nvPr/>
        </p:nvSpPr>
        <p:spPr>
          <a:xfrm>
            <a:off x="6264952" y="4901923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西斋向晓。窗影动、人声悄。梦中行处，数枝临水，幽花相照。把酒长歌，犹记竹间啼鸟。风流易老。更常被、闲愁恼。年年春事，大都探得，欢游多少。一夜狂风，又是海棠过了。</a:t>
            </a:r>
            <a:endParaRPr lang="zh-CN" altLang="en-US" sz="1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7" name="TextBox 17"/>
          <p:cNvSpPr txBox="1"/>
          <p:nvPr/>
        </p:nvSpPr>
        <p:spPr>
          <a:xfrm>
            <a:off x="6264952" y="3209627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隶书" panose="02010800040101010101" charset="-122"/>
              </a:rPr>
              <a:t>请输入您的内容</a:t>
            </a:r>
            <a:endParaRPr lang="zh-CN" altLang="en-US" sz="2000" b="1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华文隶书" panose="02010800040101010101" charset="-122"/>
            </a:endParaRPr>
          </a:p>
        </p:txBody>
      </p:sp>
      <p:sp>
        <p:nvSpPr>
          <p:cNvPr id="48" name="TextBox 18"/>
          <p:cNvSpPr txBox="1"/>
          <p:nvPr/>
        </p:nvSpPr>
        <p:spPr>
          <a:xfrm>
            <a:off x="6264952" y="3567417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西斋向晓。窗影动、人声悄。梦中行处，数枝临水，幽花相照。把酒长歌，犹记竹间啼鸟。风流易老。更常被、闲愁恼。年年春事，大都探得，欢游多少。一夜狂风，又是海棠过了。</a:t>
            </a:r>
            <a:endParaRPr lang="zh-CN" altLang="en-US" sz="1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 rot="10800000">
            <a:off x="9760689" y="4944243"/>
            <a:ext cx="2643727" cy="21344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4918" y="1714499"/>
            <a:ext cx="3407554" cy="45368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" y="31115"/>
            <a:ext cx="12130405" cy="57785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3455581" y="3774288"/>
            <a:ext cx="7504839" cy="2222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09262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4683674" y="3975418"/>
            <a:ext cx="5670442" cy="70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endParaRPr lang="en-US" altLang="zh-CN" sz="1400" kern="0" dirty="0"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2572716" y="1821376"/>
            <a:ext cx="2716128" cy="162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WenYue GuDianMingChaoTi (Non-Commercial Use)" pitchFamily="50" charset="-122"/>
              </a:rPr>
              <a:t>请单击此处输入文本内容，单击此处输入文本内容，单击此处输入文本内容，单击此处输入文本内容。</a:t>
            </a:r>
            <a:endParaRPr lang="zh-CN" altLang="en-US" sz="14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288844" y="2198868"/>
            <a:ext cx="68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WenYue GuDianMingChaoTi (Non-Commercial Use)" pitchFamily="50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7371985" y="1821376"/>
            <a:ext cx="2716128" cy="162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WenYue GuDianMingChaoTi (Non-Commercial Use)" pitchFamily="50" charset="-122"/>
              </a:rPr>
              <a:t>请单击此处输入文本内容，单击此处输入文本内容，单击此处输入文本内容，单击此处输入文本内容。</a:t>
            </a:r>
            <a:endParaRPr lang="zh-CN" altLang="en-US" sz="14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088113" y="2115186"/>
            <a:ext cx="68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WenYue GuDianMingChaoTi (Non-Commercial Use)" pitchFamily="50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WenYue GuDianMingChaoTi (Non-Commercial Use)" pitchFamily="50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918" y="3782808"/>
            <a:ext cx="2584293" cy="2582381"/>
          </a:xfrm>
          <a:prstGeom prst="rect">
            <a:avLst/>
          </a:prstGeom>
        </p:spPr>
      </p:pic>
      <p:sp>
        <p:nvSpPr>
          <p:cNvPr id="41" name="文本框 26"/>
          <p:cNvSpPr txBox="1">
            <a:spLocks noChangeArrowheads="1"/>
          </p:cNvSpPr>
          <p:nvPr/>
        </p:nvSpPr>
        <p:spPr bwMode="auto">
          <a:xfrm>
            <a:off x="4683674" y="4760195"/>
            <a:ext cx="5670442" cy="102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单击此处输入文本内容，单击此处输入文本内容，单击此处输入文本内容，单击此处输入文本内容，单击此处输入文本内容，单击此处输入文本内容，单击此处输入文本内容，单击此处输入文本内容</a:t>
            </a:r>
            <a:endParaRPr lang="en-US" altLang="zh-CN" sz="1400" kern="0" dirty="0"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WenYue GuDianMingChaoTi (Non-Commercial Use)" pitchFamily="50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2094919" cy="250928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 rot="10800000">
            <a:off x="9760689" y="4944243"/>
            <a:ext cx="2643727" cy="2134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37" grpId="0"/>
      <p:bldP spid="38" grpId="0"/>
      <p:bldP spid="39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" y="31115"/>
            <a:ext cx="12130405" cy="577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237" y="1549297"/>
            <a:ext cx="7277618" cy="465898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274306" y="2523047"/>
            <a:ext cx="4439677" cy="27213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宋体" panose="02010600040101010101" charset="-122"/>
              </a:rPr>
              <a:t>单击此处输入文本内容，单击此处输入文本内容，单击此处输入文本内容</a:t>
            </a:r>
            <a:r>
              <a:rPr lang="en-US" altLang="zh-CN" sz="14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宋体" panose="02010600040101010101" charset="-122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宋体" panose="02010600040101010101" charset="-122"/>
              </a:rPr>
              <a:t>单击此处输入文本内容，单击此处输入文本内容，单击此处输入文本内容</a:t>
            </a:r>
            <a:r>
              <a:rPr lang="en-US" altLang="zh-CN" sz="14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宋体" panose="02010600040101010101" charset="-122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宋体" panose="02010600040101010101" charset="-122"/>
              </a:rPr>
              <a:t>单击此处输入文本内容，单击此处输入文本内容</a:t>
            </a:r>
            <a:r>
              <a:rPr lang="en-US" altLang="zh-CN" sz="14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宋体" panose="02010600040101010101" charset="-122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宋体" panose="02010600040101010101" charset="-122"/>
              </a:rPr>
              <a:t>单击此处输入文本内容，单击此处输入文本内容</a:t>
            </a:r>
            <a:r>
              <a:rPr lang="en-US" altLang="zh-CN" sz="14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宋体" panose="02010600040101010101" charset="-122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宋体" panose="02010600040101010101" charset="-122"/>
              </a:rPr>
              <a:t>单击此处输入文本内容，单击此处输入文本内容</a:t>
            </a:r>
            <a:r>
              <a:rPr lang="en-US" altLang="zh-CN" sz="14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宋体" panose="02010600040101010101" charset="-122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宋体" panose="02010600040101010101" charset="-122"/>
              </a:rPr>
              <a:t>单击此处输入文本内容。</a:t>
            </a:r>
            <a:endParaRPr lang="zh-CN" altLang="en-US" sz="14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华文宋体" panose="0201060004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7994287" y="2310335"/>
            <a:ext cx="3063140" cy="45476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2094919" cy="25092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 rot="10800000">
            <a:off x="9760689" y="4944243"/>
            <a:ext cx="2643727" cy="2134427"/>
          </a:xfrm>
          <a:prstGeom prst="rect">
            <a:avLst/>
          </a:prstGeom>
        </p:spPr>
      </p:pic>
      <p:sp>
        <p:nvSpPr>
          <p:cNvPr id="8" name="TextBox 11"/>
          <p:cNvSpPr txBox="1"/>
          <p:nvPr/>
        </p:nvSpPr>
        <p:spPr>
          <a:xfrm>
            <a:off x="3841775" y="1613647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隶书" panose="02010800040101010101" charset="-122"/>
              </a:rPr>
              <a:t>请输入您的内容</a:t>
            </a:r>
            <a:endParaRPr lang="zh-CN" altLang="en-US" sz="2800" b="1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华文隶书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" y="31115"/>
            <a:ext cx="12130405" cy="577850"/>
          </a:xfrm>
          <a:prstGeom prst="rect">
            <a:avLst/>
          </a:prstGeom>
        </p:spPr>
      </p:pic>
      <p:sp>
        <p:nvSpPr>
          <p:cNvPr id="42" name="Oval 14"/>
          <p:cNvSpPr>
            <a:spLocks noChangeAspect="1"/>
          </p:cNvSpPr>
          <p:nvPr/>
        </p:nvSpPr>
        <p:spPr>
          <a:xfrm>
            <a:off x="1519092" y="2345413"/>
            <a:ext cx="1339478" cy="1339478"/>
          </a:xfrm>
          <a:prstGeom prst="ellipse">
            <a:avLst/>
          </a:prstGeom>
          <a:blipFill>
            <a:blip r:embed="rId3"/>
            <a:stretch>
              <a:fillRect l="-10000" b="-10000"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隶书" panose="02010800040101010101" charset="-122"/>
              </a:rPr>
              <a:t>单击此处输入文本</a:t>
            </a:r>
            <a:endParaRPr lang="zh-CN" altLang="en-US" sz="1600" b="1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华文隶书" panose="02010800040101010101" charset="-122"/>
            </a:endParaRPr>
          </a:p>
        </p:txBody>
      </p:sp>
      <p:sp>
        <p:nvSpPr>
          <p:cNvPr id="43" name="任意多边形 12"/>
          <p:cNvSpPr/>
          <p:nvPr/>
        </p:nvSpPr>
        <p:spPr>
          <a:xfrm>
            <a:off x="2825201" y="3277087"/>
            <a:ext cx="2829560" cy="1062355"/>
          </a:xfrm>
          <a:custGeom>
            <a:avLst/>
            <a:gdLst>
              <a:gd name="connsiteX0" fmla="*/ 0 w 2459182"/>
              <a:gd name="connsiteY0" fmla="*/ 0 h 888919"/>
              <a:gd name="connsiteX1" fmla="*/ 955964 w 2459182"/>
              <a:gd name="connsiteY1" fmla="*/ 858982 h 888919"/>
              <a:gd name="connsiteX2" fmla="*/ 2459182 w 2459182"/>
              <a:gd name="connsiteY2" fmla="*/ 609600 h 88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9182" h="888919">
                <a:moveTo>
                  <a:pt x="0" y="0"/>
                </a:moveTo>
                <a:cubicBezTo>
                  <a:pt x="273050" y="378691"/>
                  <a:pt x="546100" y="757382"/>
                  <a:pt x="955964" y="858982"/>
                </a:cubicBezTo>
                <a:cubicBezTo>
                  <a:pt x="1365828" y="960582"/>
                  <a:pt x="1912505" y="785091"/>
                  <a:pt x="2459182" y="609600"/>
                </a:cubicBezTo>
              </a:path>
            </a:pathLst>
          </a:custGeom>
          <a:noFill/>
          <a:ln>
            <a:solidFill>
              <a:srgbClr val="8E63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4" name="Oval 14"/>
          <p:cNvSpPr>
            <a:spLocks noChangeAspect="1"/>
          </p:cNvSpPr>
          <p:nvPr/>
        </p:nvSpPr>
        <p:spPr>
          <a:xfrm>
            <a:off x="5439608" y="3261899"/>
            <a:ext cx="1339478" cy="1339478"/>
          </a:xfrm>
          <a:prstGeom prst="ellipse">
            <a:avLst/>
          </a:prstGeom>
          <a:blipFill>
            <a:blip r:embed="rId3"/>
            <a:stretch>
              <a:fillRect l="-10000" b="-10000"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隶书" panose="02010800040101010101" charset="-122"/>
                <a:sym typeface="+mn-ea"/>
              </a:rPr>
              <a:t>此处输入标题文本</a:t>
            </a:r>
            <a:endParaRPr lang="en-US" sz="16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华文隶书" panose="02010800040101010101" charset="-122"/>
            </a:endParaRPr>
          </a:p>
        </p:txBody>
      </p:sp>
      <p:sp>
        <p:nvSpPr>
          <p:cNvPr id="45" name="Oval 14"/>
          <p:cNvSpPr>
            <a:spLocks noChangeAspect="1"/>
          </p:cNvSpPr>
          <p:nvPr/>
        </p:nvSpPr>
        <p:spPr>
          <a:xfrm>
            <a:off x="9387926" y="2047144"/>
            <a:ext cx="1339478" cy="1339478"/>
          </a:xfrm>
          <a:prstGeom prst="ellipse">
            <a:avLst/>
          </a:prstGeom>
          <a:blipFill>
            <a:blip r:embed="rId3"/>
            <a:stretch>
              <a:fillRect l="-10000" b="-10000"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隶书" panose="02010800040101010101" charset="-122"/>
                <a:sym typeface="+mn-ea"/>
              </a:rPr>
              <a:t>单击此处输入文本</a:t>
            </a:r>
            <a:endParaRPr lang="en-US" sz="1600" b="1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华文隶书" panose="02010800040101010101" charset="-122"/>
            </a:endParaRPr>
          </a:p>
        </p:txBody>
      </p:sp>
      <p:sp>
        <p:nvSpPr>
          <p:cNvPr id="46" name="任意多边形 67"/>
          <p:cNvSpPr/>
          <p:nvPr/>
        </p:nvSpPr>
        <p:spPr>
          <a:xfrm>
            <a:off x="6606626" y="2401422"/>
            <a:ext cx="2781300" cy="1007110"/>
          </a:xfrm>
          <a:custGeom>
            <a:avLst/>
            <a:gdLst>
              <a:gd name="connsiteX0" fmla="*/ 0 w 2431473"/>
              <a:gd name="connsiteY0" fmla="*/ 880693 h 880693"/>
              <a:gd name="connsiteX1" fmla="*/ 1018309 w 2431473"/>
              <a:gd name="connsiteY1" fmla="*/ 56347 h 880693"/>
              <a:gd name="connsiteX2" fmla="*/ 2431473 w 2431473"/>
              <a:gd name="connsiteY2" fmla="*/ 139474 h 88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1473" h="880693">
                <a:moveTo>
                  <a:pt x="0" y="880693"/>
                </a:moveTo>
                <a:cubicBezTo>
                  <a:pt x="306532" y="530288"/>
                  <a:pt x="613064" y="179883"/>
                  <a:pt x="1018309" y="56347"/>
                </a:cubicBezTo>
                <a:cubicBezTo>
                  <a:pt x="1423554" y="-67189"/>
                  <a:pt x="1927513" y="36142"/>
                  <a:pt x="2431473" y="139474"/>
                </a:cubicBezTo>
              </a:path>
            </a:pathLst>
          </a:custGeom>
          <a:noFill/>
          <a:ln>
            <a:solidFill>
              <a:srgbClr val="8E63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7" name="TextBox 153"/>
          <p:cNvSpPr txBox="1"/>
          <p:nvPr/>
        </p:nvSpPr>
        <p:spPr>
          <a:xfrm>
            <a:off x="3106633" y="2067842"/>
            <a:ext cx="24342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此处输入内容文字，此处输入内容文字，此处输入内容文字，此处输入内容文字，此处输入内容文字，此处输入内容文字。</a:t>
            </a:r>
            <a:endParaRPr lang="zh-CN" altLang="en-US" sz="1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ea"/>
            </a:endParaRPr>
          </a:p>
        </p:txBody>
      </p:sp>
      <p:sp>
        <p:nvSpPr>
          <p:cNvPr id="48" name="TextBox 153"/>
          <p:cNvSpPr txBox="1"/>
          <p:nvPr/>
        </p:nvSpPr>
        <p:spPr>
          <a:xfrm>
            <a:off x="5035652" y="4707275"/>
            <a:ext cx="2371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此处输入内容文字，此处输入内容文字，此处输入内容文字，此处输入内容文字，此处输入内容文字，此处输入内容文字。</a:t>
            </a:r>
            <a:endParaRPr lang="zh-CN" altLang="en-US" sz="1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ea"/>
            </a:endParaRPr>
          </a:p>
        </p:txBody>
      </p:sp>
      <p:sp>
        <p:nvSpPr>
          <p:cNvPr id="49" name="TextBox 153"/>
          <p:cNvSpPr txBox="1"/>
          <p:nvPr/>
        </p:nvSpPr>
        <p:spPr>
          <a:xfrm>
            <a:off x="8910046" y="3495605"/>
            <a:ext cx="25631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此处输入内容文字，此处输入内容文字，此处输入内容文字，此处输入内容文字，此处输入内容文字，此处输入内容文字。</a:t>
            </a:r>
            <a:endParaRPr lang="zh-CN" altLang="en-US" sz="1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2094919" cy="250928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 rot="10800000">
            <a:off x="9760689" y="4944243"/>
            <a:ext cx="2643727" cy="2134427"/>
          </a:xfrm>
          <a:prstGeom prst="rect">
            <a:avLst/>
          </a:prstGeom>
        </p:spPr>
      </p:pic>
      <p:sp>
        <p:nvSpPr>
          <p:cNvPr id="13" name="TextBox 11"/>
          <p:cNvSpPr txBox="1"/>
          <p:nvPr/>
        </p:nvSpPr>
        <p:spPr>
          <a:xfrm>
            <a:off x="4223792" y="633641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隶书" panose="02010800040101010101" charset="-122"/>
              </a:rPr>
              <a:t>请输入您的内容</a:t>
            </a:r>
            <a:endParaRPr lang="zh-CN" altLang="en-US" sz="2800" b="1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华文隶书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/>
      <p:bldP spid="48" grpId="0"/>
      <p:bldP spid="4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78965" y="1075182"/>
            <a:ext cx="1223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dirty="0"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叁</a:t>
            </a:r>
            <a:endParaRPr lang="zh-CN" altLang="en-US" sz="7200" dirty="0"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4671535" y="4889885"/>
            <a:ext cx="2722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西斋向晓。窗影动、人声悄。梦中行处，数枝临水，幽花相照。把酒长歌，犹记竹间啼鸟。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" y="31115"/>
            <a:ext cx="12130405" cy="57785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439092" y="2190285"/>
            <a:ext cx="9127187" cy="2816942"/>
          </a:xfrm>
          <a:prstGeom prst="rect">
            <a:avLst/>
          </a:prstGeom>
          <a:noFill/>
          <a:ln w="3175">
            <a:solidFill>
              <a:srgbClr val="8E63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10949" y="2607536"/>
            <a:ext cx="5355312" cy="21615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宋体" panose="02010600040101010101" charset="-122"/>
              </a:rPr>
              <a:t>单击此处输入文本内容，单击此处输入文本内容，单击此处输入文本内容</a:t>
            </a:r>
            <a:r>
              <a:rPr lang="en-US" altLang="zh-CN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宋体" panose="02010600040101010101" charset="-122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宋体" panose="02010600040101010101" charset="-122"/>
              </a:rPr>
              <a:t>单击此处输入文本内容，单击此处输入文本内容，单击此处输入文本内容</a:t>
            </a:r>
            <a:r>
              <a:rPr lang="en-US" altLang="zh-CN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宋体" panose="02010600040101010101" charset="-122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宋体" panose="02010600040101010101" charset="-122"/>
              </a:rPr>
              <a:t>单击此处输入文本内容，单击此处输入文本内容</a:t>
            </a:r>
            <a:r>
              <a:rPr lang="en-US" altLang="zh-CN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宋体" panose="02010600040101010101" charset="-122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宋体" panose="02010600040101010101" charset="-122"/>
              </a:rPr>
              <a:t>单击此处输入文本内容，单击此处输入文本内容</a:t>
            </a:r>
            <a:r>
              <a:rPr lang="en-US" altLang="zh-CN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宋体" panose="02010600040101010101" charset="-122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宋体" panose="02010600040101010101" charset="-122"/>
              </a:rPr>
              <a:t>单击此处输入文本内容，单击此处输入文本内容</a:t>
            </a:r>
            <a:r>
              <a:rPr lang="en-US" altLang="zh-CN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宋体" panose="02010600040101010101" charset="-122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宋体" panose="02010600040101010101" charset="-122"/>
              </a:rPr>
              <a:t>单击此处输入文本内容，单击此处输入文本内容</a:t>
            </a:r>
            <a:r>
              <a:rPr lang="en-US" altLang="zh-CN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宋体" panose="02010600040101010101" charset="-122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宋体" panose="02010600040101010101" charset="-122"/>
              </a:rPr>
              <a:t>单击此处输入文本内容，单击此处输入文本内容</a:t>
            </a:r>
            <a:r>
              <a:rPr lang="en-US" altLang="zh-CN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宋体" panose="02010600040101010101" charset="-122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宋体" panose="02010600040101010101" charset="-122"/>
              </a:rPr>
              <a:t>单击此处输入文本内容。</a:t>
            </a:r>
            <a:endParaRPr lang="zh-CN" altLang="en-US" sz="1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华文宋体" panose="0201060004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91492" y="2342685"/>
            <a:ext cx="9127187" cy="2816942"/>
          </a:xfrm>
          <a:prstGeom prst="rect">
            <a:avLst/>
          </a:prstGeom>
          <a:noFill/>
          <a:ln w="3175">
            <a:solidFill>
              <a:srgbClr val="8E63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595" y="561941"/>
            <a:ext cx="5727405" cy="66377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2094919" cy="2509284"/>
          </a:xfrm>
          <a:prstGeom prst="rect">
            <a:avLst/>
          </a:prstGeom>
        </p:spPr>
      </p:pic>
      <p:sp>
        <p:nvSpPr>
          <p:cNvPr id="8" name="TextBox 11"/>
          <p:cNvSpPr txBox="1"/>
          <p:nvPr/>
        </p:nvSpPr>
        <p:spPr>
          <a:xfrm>
            <a:off x="7354885" y="2348224"/>
            <a:ext cx="461665" cy="21615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华文隶书" panose="02010800040101010101" charset="-122"/>
              </a:rPr>
              <a:t>请输入您的内容</a:t>
            </a:r>
            <a:endParaRPr lang="zh-CN" altLang="en-US" b="1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华文隶书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" y="31115"/>
            <a:ext cx="12130405" cy="577850"/>
          </a:xfrm>
          <a:prstGeom prst="rect">
            <a:avLst/>
          </a:prstGeom>
        </p:spPr>
      </p:pic>
      <p:grpSp>
        <p:nvGrpSpPr>
          <p:cNvPr id="29" name="组 5"/>
          <p:cNvGrpSpPr/>
          <p:nvPr/>
        </p:nvGrpSpPr>
        <p:grpSpPr>
          <a:xfrm>
            <a:off x="2280141" y="2061974"/>
            <a:ext cx="1377656" cy="1531346"/>
            <a:chOff x="1906294" y="2577138"/>
            <a:chExt cx="1921789" cy="2136182"/>
          </a:xfrm>
        </p:grpSpPr>
        <p:sp>
          <p:nvSpPr>
            <p:cNvPr id="30" name="矩形 29"/>
            <p:cNvSpPr/>
            <p:nvPr/>
          </p:nvSpPr>
          <p:spPr>
            <a:xfrm rot="2700000">
              <a:off x="1906294" y="2577138"/>
              <a:ext cx="1921788" cy="1921788"/>
            </a:xfrm>
            <a:prstGeom prst="rect">
              <a:avLst/>
            </a:prstGeom>
            <a:noFill/>
            <a:ln>
              <a:solidFill>
                <a:srgbClr val="8E63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 rot="2700000">
              <a:off x="1906295" y="2791532"/>
              <a:ext cx="1921788" cy="1921788"/>
            </a:xfrm>
            <a:prstGeom prst="rect">
              <a:avLst/>
            </a:prstGeom>
            <a:noFill/>
            <a:ln>
              <a:solidFill>
                <a:srgbClr val="8E63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32" name="组 12"/>
          <p:cNvGrpSpPr/>
          <p:nvPr/>
        </p:nvGrpSpPr>
        <p:grpSpPr>
          <a:xfrm>
            <a:off x="5424907" y="2169171"/>
            <a:ext cx="1377656" cy="1531346"/>
            <a:chOff x="1906294" y="2577138"/>
            <a:chExt cx="1921789" cy="2136182"/>
          </a:xfrm>
        </p:grpSpPr>
        <p:sp>
          <p:nvSpPr>
            <p:cNvPr id="33" name="矩形 32"/>
            <p:cNvSpPr/>
            <p:nvPr/>
          </p:nvSpPr>
          <p:spPr>
            <a:xfrm rot="2700000">
              <a:off x="1906294" y="2577138"/>
              <a:ext cx="1921788" cy="1921788"/>
            </a:xfrm>
            <a:prstGeom prst="rect">
              <a:avLst/>
            </a:prstGeom>
            <a:noFill/>
            <a:ln>
              <a:solidFill>
                <a:srgbClr val="8E63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 rot="2700000">
              <a:off x="1906295" y="2791532"/>
              <a:ext cx="1921788" cy="1921788"/>
            </a:xfrm>
            <a:prstGeom prst="rect">
              <a:avLst/>
            </a:prstGeom>
            <a:noFill/>
            <a:ln>
              <a:solidFill>
                <a:srgbClr val="8E63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35" name="组 15"/>
          <p:cNvGrpSpPr/>
          <p:nvPr/>
        </p:nvGrpSpPr>
        <p:grpSpPr>
          <a:xfrm>
            <a:off x="8600867" y="2189089"/>
            <a:ext cx="1377656" cy="1531346"/>
            <a:chOff x="1906294" y="2577138"/>
            <a:chExt cx="1921789" cy="2136182"/>
          </a:xfrm>
        </p:grpSpPr>
        <p:sp>
          <p:nvSpPr>
            <p:cNvPr id="36" name="矩形 35"/>
            <p:cNvSpPr/>
            <p:nvPr/>
          </p:nvSpPr>
          <p:spPr>
            <a:xfrm rot="2700000">
              <a:off x="1906294" y="2577138"/>
              <a:ext cx="1921788" cy="1921788"/>
            </a:xfrm>
            <a:prstGeom prst="rect">
              <a:avLst/>
            </a:prstGeom>
            <a:noFill/>
            <a:ln>
              <a:solidFill>
                <a:srgbClr val="8E63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 rot="2700000">
              <a:off x="1906295" y="2791532"/>
              <a:ext cx="1921788" cy="1921788"/>
            </a:xfrm>
            <a:prstGeom prst="rect">
              <a:avLst/>
            </a:prstGeom>
            <a:noFill/>
            <a:ln>
              <a:solidFill>
                <a:srgbClr val="8E63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38" name="TextBox 17"/>
          <p:cNvSpPr txBox="1"/>
          <p:nvPr/>
        </p:nvSpPr>
        <p:spPr>
          <a:xfrm>
            <a:off x="2674362" y="2453089"/>
            <a:ext cx="52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壹</a:t>
            </a:r>
            <a:endParaRPr lang="zh-CN" altLang="en-US" sz="36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9" name="TextBox 17"/>
          <p:cNvSpPr txBox="1"/>
          <p:nvPr/>
        </p:nvSpPr>
        <p:spPr>
          <a:xfrm>
            <a:off x="5840204" y="2561578"/>
            <a:ext cx="5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贰</a:t>
            </a:r>
            <a:endParaRPr lang="zh-CN" altLang="en-US" sz="36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0" name="TextBox 17"/>
          <p:cNvSpPr txBox="1"/>
          <p:nvPr/>
        </p:nvSpPr>
        <p:spPr>
          <a:xfrm>
            <a:off x="8994111" y="2541962"/>
            <a:ext cx="5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叁</a:t>
            </a:r>
            <a:endParaRPr lang="zh-CN" altLang="en-US" sz="36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2240784" y="4078027"/>
            <a:ext cx="1661993" cy="17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600" kern="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WenYue GuDianMingChaoTi (Non-Commercial Use)" pitchFamily="50" charset="-122"/>
              </a:rPr>
              <a:t>请单击此处输入文本内容。请单击此处输入文本内容。</a:t>
            </a:r>
            <a:endParaRPr lang="zh-CN" altLang="en-US" sz="16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5362186" y="4185224"/>
            <a:ext cx="1661993" cy="17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600" kern="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WenYue GuDianMingChaoTi (Non-Commercial Use)" pitchFamily="50" charset="-122"/>
              </a:rPr>
              <a:t>请单击此处输入文本内容。请单击此处输入文本内容。</a:t>
            </a:r>
            <a:endParaRPr lang="zh-CN" altLang="en-US" sz="16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8577717" y="4182830"/>
            <a:ext cx="1661993" cy="17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600" kern="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WenYue GuDianMingChaoTi (Non-Commercial Use)" pitchFamily="50" charset="-122"/>
              </a:rPr>
              <a:t>请单击此处输入文本内容。请单击此处输入文本内容。</a:t>
            </a:r>
            <a:endParaRPr lang="zh-CN" altLang="en-US" sz="16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WenYue GuDianMingChaoTi (Non-Commercial Use)" pitchFamily="50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094919" cy="25092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 rot="10800000">
            <a:off x="9760689" y="4944243"/>
            <a:ext cx="2643727" cy="2134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" y="31115"/>
            <a:ext cx="12130405" cy="577850"/>
          </a:xfrm>
          <a:prstGeom prst="rect">
            <a:avLst/>
          </a:prstGeom>
        </p:spPr>
      </p:pic>
      <p:pic>
        <p:nvPicPr>
          <p:cNvPr id="7" name="图片 6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0" y="4214495"/>
            <a:ext cx="677545" cy="1815465"/>
          </a:xfrm>
          <a:prstGeom prst="rect">
            <a:avLst/>
          </a:prstGeom>
        </p:spPr>
      </p:pic>
      <p:pic>
        <p:nvPicPr>
          <p:cNvPr id="9" name="图片 8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980" y="3780790"/>
            <a:ext cx="4498975" cy="234886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115" y="2953385"/>
            <a:ext cx="1508125" cy="704850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40240" y="2273935"/>
            <a:ext cx="1859280" cy="93091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1945" y="4387215"/>
            <a:ext cx="2220595" cy="17424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0"/>
            <a:ext cx="2094919" cy="250928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128446" y="1443306"/>
            <a:ext cx="1015663" cy="9654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标</a:t>
            </a:r>
            <a:endParaRPr lang="zh-CN" altLang="en-US" sz="1200" dirty="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10381" y="1443306"/>
            <a:ext cx="1292662" cy="45866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小山重叠金明灭，鬓云欲度香腮雪。懒起画蛾眉，弄妆梳洗迟。照花前后镜，花面交相映。新帖绣罗襦，双双金鹧鸪。</a:t>
            </a:r>
            <a:endParaRPr lang="zh-CN" altLang="en-US" sz="1200" dirty="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  <a:p>
            <a:pPr>
              <a:lnSpc>
                <a:spcPct val="200000"/>
              </a:lnSpc>
            </a:pPr>
            <a:endParaRPr lang="zh-CN" altLang="en-US" sz="1200" dirty="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603043" y="1499840"/>
            <a:ext cx="0" cy="26312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4153541" y="1443306"/>
            <a:ext cx="965474" cy="96547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070543" y="1891456"/>
            <a:ext cx="553998" cy="21945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年度工作概述</a:t>
            </a:r>
            <a:endParaRPr lang="zh-CN" altLang="en-US" sz="240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414231" y="3985051"/>
            <a:ext cx="658495" cy="90360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153540" y="2722757"/>
            <a:ext cx="1015663" cy="9654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题</a:t>
            </a:r>
            <a:endParaRPr lang="zh-CN" altLang="en-US" sz="1200" dirty="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178635" y="2722757"/>
            <a:ext cx="965474" cy="96547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975625" y="2301299"/>
            <a:ext cx="492443" cy="2775585"/>
          </a:xfrm>
          <a:prstGeom prst="rect">
            <a:avLst/>
          </a:prstGeom>
          <a:solidFill>
            <a:srgbClr val="8E6348">
              <a:alpha val="50000"/>
            </a:srgbClr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中国人的精神和文化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43286" y="2301299"/>
            <a:ext cx="4371340" cy="2863215"/>
            <a:chOff x="1899" y="2410"/>
            <a:chExt cx="6884" cy="4509"/>
          </a:xfrm>
        </p:grpSpPr>
        <p:sp>
          <p:nvSpPr>
            <p:cNvPr id="6" name="文本框 5"/>
            <p:cNvSpPr txBox="1"/>
            <p:nvPr/>
          </p:nvSpPr>
          <p:spPr>
            <a:xfrm>
              <a:off x="1942" y="3118"/>
              <a:ext cx="6495" cy="309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+mn-ea"/>
                </a:rPr>
                <a:t>单击此处添加本章节的简要内容。本模板单击此处添加本章节的简要内容。本模板单击此处添加本章节的简要内容。本模板单击此处添加本章节的简要内容。本模板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899" y="2410"/>
              <a:ext cx="6884" cy="4509"/>
            </a:xfrm>
            <a:prstGeom prst="rect">
              <a:avLst/>
            </a:prstGeom>
            <a:noFill/>
            <a:ln w="28575">
              <a:solidFill>
                <a:srgbClr val="8E6348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pic>
        <p:nvPicPr>
          <p:cNvPr id="2" name="图片 1" descr="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" y="31115"/>
            <a:ext cx="12130405" cy="577850"/>
          </a:xfrm>
          <a:prstGeom prst="rect">
            <a:avLst/>
          </a:prstGeom>
        </p:spPr>
      </p:pic>
      <p:pic>
        <p:nvPicPr>
          <p:cNvPr id="10" name="图片 9" descr="ab13bb4fe5c1b5afa3febb858d207d3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368" y="814469"/>
            <a:ext cx="5284470" cy="59950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2094919" cy="2509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99067" y="214094"/>
            <a:ext cx="2011680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latin typeface="浙江民間書刻體" panose="02020600000000000000" pitchFamily="18" charset="-120"/>
                <a:ea typeface="浙江民間書刻體" panose="02020600000000000000" pitchFamily="18" charset="-120"/>
                <a:cs typeface="华文隶书" panose="02010800040101010101" charset="-122"/>
              </a:rPr>
              <a:t>目录</a:t>
            </a:r>
            <a:endParaRPr lang="zh-CN" altLang="en-US" sz="6600" dirty="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  <a:cs typeface="华文隶书" panose="0201080004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46168" y="2162112"/>
            <a:ext cx="5032546" cy="952584"/>
            <a:chOff x="1877985" y="2991452"/>
            <a:chExt cx="5032546" cy="952584"/>
          </a:xfrm>
        </p:grpSpPr>
        <p:grpSp>
          <p:nvGrpSpPr>
            <p:cNvPr id="5" name="组合 4"/>
            <p:cNvGrpSpPr/>
            <p:nvPr/>
          </p:nvGrpSpPr>
          <p:grpSpPr>
            <a:xfrm>
              <a:off x="1877985" y="2991452"/>
              <a:ext cx="952584" cy="952584"/>
              <a:chOff x="2587554" y="2991452"/>
              <a:chExt cx="952584" cy="952584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2635160" y="3052838"/>
                <a:ext cx="85736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4800" i="0" dirty="0">
                    <a:solidFill>
                      <a:schemeClr val="bg1"/>
                    </a:solidFill>
                    <a:effectLst/>
                    <a:latin typeface="浙江民間書刻體" panose="02020600000000000000" pitchFamily="18" charset="-120"/>
                    <a:ea typeface="浙江民間書刻體" panose="02020600000000000000" pitchFamily="18" charset="-120"/>
                  </a:rPr>
                  <a:t>壹</a:t>
                </a:r>
                <a:endParaRPr lang="zh-CN" altLang="en-US" sz="4800" dirty="0">
                  <a:solidFill>
                    <a:schemeClr val="bg1"/>
                  </a:solidFill>
                  <a:latin typeface="浙江民間書刻體" panose="02020600000000000000" pitchFamily="18" charset="-120"/>
                  <a:ea typeface="浙江民間書刻體" panose="02020600000000000000" pitchFamily="18" charset="-120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2587554" y="2991452"/>
                <a:ext cx="952584" cy="952584"/>
                <a:chOff x="6397328" y="1987051"/>
                <a:chExt cx="952584" cy="952584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6397329" y="1987052"/>
                  <a:ext cx="952583" cy="95258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alpha val="42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浙江民間書刻體" panose="02020600000000000000" pitchFamily="18" charset="-120"/>
                    <a:ea typeface="浙江民間書刻體" panose="02020600000000000000" pitchFamily="18" charset="-120"/>
                  </a:endParaRP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6397328" y="2463343"/>
                  <a:ext cx="952583" cy="0"/>
                </a:xfrm>
                <a:prstGeom prst="line">
                  <a:avLst/>
                </a:prstGeom>
                <a:ln>
                  <a:solidFill>
                    <a:schemeClr val="bg1">
                      <a:alpha val="42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>
                  <a:off x="6873620" y="1987051"/>
                  <a:ext cx="0" cy="952583"/>
                </a:xfrm>
                <a:prstGeom prst="line">
                  <a:avLst/>
                </a:prstGeom>
                <a:ln>
                  <a:solidFill>
                    <a:schemeClr val="bg1">
                      <a:alpha val="42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组合 5"/>
            <p:cNvGrpSpPr/>
            <p:nvPr/>
          </p:nvGrpSpPr>
          <p:grpSpPr>
            <a:xfrm>
              <a:off x="3022099" y="3205080"/>
              <a:ext cx="3888432" cy="677109"/>
              <a:chOff x="8031540" y="1341209"/>
              <a:chExt cx="3888432" cy="677109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8031540" y="1341209"/>
                <a:ext cx="2011680" cy="46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latin typeface="浙江民間書刻體" panose="02020600000000000000" pitchFamily="18" charset="-120"/>
                    <a:ea typeface="浙江民間書刻體" panose="02020600000000000000" pitchFamily="18" charset="-120"/>
                  </a:rPr>
                  <a:t>年度工作概述</a:t>
                </a:r>
                <a:endParaRPr lang="zh-CN" altLang="en-US" sz="2400" dirty="0">
                  <a:solidFill>
                    <a:schemeClr val="bg1"/>
                  </a:solidFill>
                  <a:latin typeface="浙江民間書刻體" panose="02020600000000000000" pitchFamily="18" charset="-120"/>
                  <a:ea typeface="浙江民間書刻體" panose="02020600000000000000" pitchFamily="18" charset="-120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8031540" y="1741319"/>
                <a:ext cx="388843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浙江民間書刻體" panose="02020600000000000000" pitchFamily="18" charset="-120"/>
                    <a:ea typeface="浙江民間書刻體" panose="02020600000000000000" pitchFamily="18" charset="-120"/>
                  </a:rPr>
                  <a:t>Click here to enter your text messages</a:t>
                </a:r>
                <a:endParaRPr lang="en-US" altLang="zh-CN" sz="1200" dirty="0">
                  <a:solidFill>
                    <a:schemeClr val="bg1"/>
                  </a:solidFill>
                  <a:latin typeface="浙江民間書刻體" panose="02020600000000000000" pitchFamily="18" charset="-120"/>
                  <a:ea typeface="浙江民間書刻體" panose="02020600000000000000" pitchFamily="18" charset="-120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546167" y="3809516"/>
            <a:ext cx="5032547" cy="952584"/>
            <a:chOff x="1877984" y="4638856"/>
            <a:chExt cx="5032547" cy="952584"/>
          </a:xfrm>
        </p:grpSpPr>
        <p:grpSp>
          <p:nvGrpSpPr>
            <p:cNvPr id="15" name="组合 14"/>
            <p:cNvGrpSpPr/>
            <p:nvPr/>
          </p:nvGrpSpPr>
          <p:grpSpPr>
            <a:xfrm>
              <a:off x="1877984" y="4638856"/>
              <a:ext cx="952584" cy="952584"/>
              <a:chOff x="4259423" y="2983119"/>
              <a:chExt cx="952584" cy="952584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4259423" y="2983119"/>
                <a:ext cx="952584" cy="952584"/>
                <a:chOff x="6397328" y="1987051"/>
                <a:chExt cx="952584" cy="952584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6397329" y="1987052"/>
                  <a:ext cx="952583" cy="95258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alpha val="42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浙江民間書刻體" panose="02020600000000000000" pitchFamily="18" charset="-120"/>
                    <a:ea typeface="浙江民間書刻體" panose="02020600000000000000" pitchFamily="18" charset="-120"/>
                  </a:endParaRPr>
                </a:p>
              </p:txBody>
            </p:sp>
            <p:cxnSp>
              <p:nvCxnSpPr>
                <p:cNvPr id="22" name="直接连接符 21"/>
                <p:cNvCxnSpPr/>
                <p:nvPr/>
              </p:nvCxnSpPr>
              <p:spPr>
                <a:xfrm>
                  <a:off x="6397328" y="2463343"/>
                  <a:ext cx="952583" cy="0"/>
                </a:xfrm>
                <a:prstGeom prst="line">
                  <a:avLst/>
                </a:prstGeom>
                <a:ln>
                  <a:solidFill>
                    <a:schemeClr val="bg1">
                      <a:alpha val="42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873620" y="1987051"/>
                  <a:ext cx="0" cy="952583"/>
                </a:xfrm>
                <a:prstGeom prst="line">
                  <a:avLst/>
                </a:prstGeom>
                <a:ln>
                  <a:solidFill>
                    <a:schemeClr val="bg1">
                      <a:alpha val="42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矩形 19"/>
              <p:cNvSpPr/>
              <p:nvPr/>
            </p:nvSpPr>
            <p:spPr>
              <a:xfrm>
                <a:off x="4335604" y="3043911"/>
                <a:ext cx="80021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4800" dirty="0">
                    <a:solidFill>
                      <a:schemeClr val="bg1"/>
                    </a:solidFill>
                    <a:latin typeface="浙江民間書刻體" panose="02020600000000000000" pitchFamily="18" charset="-120"/>
                    <a:ea typeface="浙江民間書刻體" panose="02020600000000000000" pitchFamily="18" charset="-120"/>
                  </a:rPr>
                  <a:t>贰</a:t>
                </a:r>
                <a:endParaRPr lang="zh-CN" altLang="en-US" sz="4800" dirty="0">
                  <a:solidFill>
                    <a:schemeClr val="bg1"/>
                  </a:solidFill>
                  <a:latin typeface="浙江民間書刻體" panose="02020600000000000000" pitchFamily="18" charset="-120"/>
                  <a:ea typeface="浙江民間書刻體" panose="02020600000000000000" pitchFamily="18" charset="-12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022099" y="4795311"/>
              <a:ext cx="3888432" cy="677109"/>
              <a:chOff x="8031540" y="1341209"/>
              <a:chExt cx="3888432" cy="677109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8031540" y="1341209"/>
                <a:ext cx="2011680" cy="46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2400" dirty="0">
                    <a:solidFill>
                      <a:schemeClr val="bg1"/>
                    </a:solidFill>
                    <a:latin typeface="浙江民間書刻體" panose="02020600000000000000" pitchFamily="18" charset="-120"/>
                    <a:ea typeface="浙江民間書刻體" panose="02020600000000000000" pitchFamily="18" charset="-120"/>
                    <a:sym typeface="+mn-ea"/>
                  </a:rPr>
                  <a:t>工作存在不足</a:t>
                </a:r>
                <a:endParaRPr lang="zh-CN" altLang="en-US" sz="2400" dirty="0">
                  <a:solidFill>
                    <a:schemeClr val="bg1"/>
                  </a:solidFill>
                  <a:latin typeface="浙江民間書刻體" panose="02020600000000000000" pitchFamily="18" charset="-120"/>
                  <a:ea typeface="浙江民間書刻體" panose="02020600000000000000" pitchFamily="18" charset="-120"/>
                  <a:sym typeface="+mn-ea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8031540" y="1741319"/>
                <a:ext cx="388843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浙江民間書刻體" panose="02020600000000000000" pitchFamily="18" charset="-120"/>
                    <a:ea typeface="浙江民間書刻體" panose="02020600000000000000" pitchFamily="18" charset="-120"/>
                  </a:rPr>
                  <a:t>Click here to enter your text messages</a:t>
                </a:r>
                <a:endParaRPr lang="en-US" altLang="zh-CN" sz="1200" dirty="0">
                  <a:solidFill>
                    <a:schemeClr val="bg1"/>
                  </a:solidFill>
                  <a:latin typeface="浙江民間書刻體" panose="02020600000000000000" pitchFamily="18" charset="-120"/>
                  <a:ea typeface="浙江民間書刻體" panose="02020600000000000000" pitchFamily="18" charset="-120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6328164" y="2140620"/>
            <a:ext cx="5135494" cy="965742"/>
            <a:chOff x="6468595" y="2969960"/>
            <a:chExt cx="5135494" cy="965742"/>
          </a:xfrm>
        </p:grpSpPr>
        <p:grpSp>
          <p:nvGrpSpPr>
            <p:cNvPr id="25" name="组合 24"/>
            <p:cNvGrpSpPr/>
            <p:nvPr/>
          </p:nvGrpSpPr>
          <p:grpSpPr>
            <a:xfrm>
              <a:off x="6468595" y="2969960"/>
              <a:ext cx="952583" cy="965742"/>
              <a:chOff x="5962344" y="2969961"/>
              <a:chExt cx="952583" cy="965742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5962344" y="2969961"/>
                <a:ext cx="952583" cy="965742"/>
                <a:chOff x="8100249" y="1973893"/>
                <a:chExt cx="952583" cy="965742"/>
              </a:xfrm>
            </p:grpSpPr>
            <p:sp>
              <p:nvSpPr>
                <p:cNvPr id="31" name="矩形 30"/>
                <p:cNvSpPr/>
                <p:nvPr/>
              </p:nvSpPr>
              <p:spPr>
                <a:xfrm>
                  <a:off x="8100249" y="1987052"/>
                  <a:ext cx="952583" cy="95258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alpha val="42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浙江民間書刻體" panose="02020600000000000000" pitchFamily="18" charset="-120"/>
                    <a:ea typeface="浙江民間書刻體" panose="02020600000000000000" pitchFamily="18" charset="-120"/>
                  </a:endParaRP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8100249" y="2450185"/>
                  <a:ext cx="952583" cy="0"/>
                </a:xfrm>
                <a:prstGeom prst="line">
                  <a:avLst/>
                </a:prstGeom>
                <a:ln>
                  <a:solidFill>
                    <a:schemeClr val="bg1">
                      <a:alpha val="42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8576541" y="1973893"/>
                  <a:ext cx="0" cy="952583"/>
                </a:xfrm>
                <a:prstGeom prst="line">
                  <a:avLst/>
                </a:prstGeom>
                <a:ln>
                  <a:solidFill>
                    <a:schemeClr val="bg1">
                      <a:alpha val="42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矩形 29"/>
              <p:cNvSpPr/>
              <p:nvPr/>
            </p:nvSpPr>
            <p:spPr>
              <a:xfrm>
                <a:off x="6038523" y="3043912"/>
                <a:ext cx="80021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4800" dirty="0">
                    <a:solidFill>
                      <a:schemeClr val="bg1"/>
                    </a:solidFill>
                    <a:latin typeface="浙江民間書刻體" panose="02020600000000000000" pitchFamily="18" charset="-120"/>
                    <a:ea typeface="浙江民間書刻體" panose="02020600000000000000" pitchFamily="18" charset="-120"/>
                  </a:rPr>
                  <a:t>叁</a:t>
                </a:r>
                <a:endParaRPr lang="zh-CN" altLang="en-US" sz="4800" dirty="0">
                  <a:solidFill>
                    <a:schemeClr val="bg1"/>
                  </a:solidFill>
                  <a:latin typeface="浙江民間書刻體" panose="02020600000000000000" pitchFamily="18" charset="-120"/>
                  <a:ea typeface="浙江民間書刻體" panose="02020600000000000000" pitchFamily="18" charset="-12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7715657" y="3205080"/>
              <a:ext cx="3888432" cy="677109"/>
              <a:chOff x="8031540" y="1341209"/>
              <a:chExt cx="3888432" cy="677109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8031540" y="1341209"/>
                <a:ext cx="2011680" cy="46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2400" dirty="0">
                    <a:solidFill>
                      <a:schemeClr val="bg1"/>
                    </a:solidFill>
                    <a:latin typeface="浙江民間書刻體" panose="02020600000000000000" pitchFamily="18" charset="-120"/>
                    <a:ea typeface="浙江民間書刻體" panose="02020600000000000000" pitchFamily="18" charset="-120"/>
                  </a:rPr>
                  <a:t>工作完成情况</a:t>
                </a:r>
                <a:endParaRPr lang="zh-CN" altLang="en-US" sz="2400" dirty="0">
                  <a:solidFill>
                    <a:schemeClr val="bg1"/>
                  </a:solidFill>
                  <a:latin typeface="浙江民間書刻體" panose="02020600000000000000" pitchFamily="18" charset="-120"/>
                  <a:ea typeface="浙江民間書刻體" panose="02020600000000000000" pitchFamily="18" charset="-12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8031540" y="1741319"/>
                <a:ext cx="388843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浙江民間書刻體" panose="02020600000000000000" pitchFamily="18" charset="-120"/>
                    <a:ea typeface="浙江民間書刻體" panose="02020600000000000000" pitchFamily="18" charset="-120"/>
                  </a:rPr>
                  <a:t>Click here to enter your text messages</a:t>
                </a:r>
                <a:endParaRPr lang="en-US" altLang="zh-CN" sz="1200" dirty="0">
                  <a:solidFill>
                    <a:schemeClr val="bg1"/>
                  </a:solidFill>
                  <a:latin typeface="浙江民間書刻體" panose="02020600000000000000" pitchFamily="18" charset="-120"/>
                  <a:ea typeface="浙江民間書刻體" panose="02020600000000000000" pitchFamily="18" charset="-120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6328162" y="3809516"/>
            <a:ext cx="5140824" cy="952585"/>
            <a:chOff x="6468593" y="4638856"/>
            <a:chExt cx="5140824" cy="952585"/>
          </a:xfrm>
        </p:grpSpPr>
        <p:grpSp>
          <p:nvGrpSpPr>
            <p:cNvPr id="35" name="组合 34"/>
            <p:cNvGrpSpPr/>
            <p:nvPr/>
          </p:nvGrpSpPr>
          <p:grpSpPr>
            <a:xfrm>
              <a:off x="6468593" y="4638856"/>
              <a:ext cx="952583" cy="952585"/>
              <a:chOff x="7674289" y="2983118"/>
              <a:chExt cx="952583" cy="952585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7674289" y="2983118"/>
                <a:ext cx="952583" cy="952585"/>
                <a:chOff x="9812194" y="1987050"/>
                <a:chExt cx="952583" cy="952585"/>
              </a:xfrm>
            </p:grpSpPr>
            <p:sp>
              <p:nvSpPr>
                <p:cNvPr id="41" name="矩形 40"/>
                <p:cNvSpPr/>
                <p:nvPr/>
              </p:nvSpPr>
              <p:spPr>
                <a:xfrm>
                  <a:off x="9812194" y="1987052"/>
                  <a:ext cx="952583" cy="95258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alpha val="42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浙江民間書刻體" panose="02020600000000000000" pitchFamily="18" charset="-120"/>
                    <a:ea typeface="浙江民間書刻體" panose="02020600000000000000" pitchFamily="18" charset="-120"/>
                  </a:endParaRPr>
                </a:p>
              </p:txBody>
            </p:sp>
            <p:cxnSp>
              <p:nvCxnSpPr>
                <p:cNvPr id="42" name="直接连接符 41"/>
                <p:cNvCxnSpPr/>
                <p:nvPr/>
              </p:nvCxnSpPr>
              <p:spPr>
                <a:xfrm>
                  <a:off x="9812194" y="2463342"/>
                  <a:ext cx="952583" cy="0"/>
                </a:xfrm>
                <a:prstGeom prst="line">
                  <a:avLst/>
                </a:prstGeom>
                <a:ln>
                  <a:solidFill>
                    <a:schemeClr val="bg1">
                      <a:alpha val="42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>
                  <a:off x="10288486" y="1987050"/>
                  <a:ext cx="0" cy="952583"/>
                </a:xfrm>
                <a:prstGeom prst="line">
                  <a:avLst/>
                </a:prstGeom>
                <a:ln>
                  <a:solidFill>
                    <a:schemeClr val="bg1">
                      <a:alpha val="42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矩形 39"/>
              <p:cNvSpPr/>
              <p:nvPr/>
            </p:nvSpPr>
            <p:spPr>
              <a:xfrm>
                <a:off x="7750470" y="3043910"/>
                <a:ext cx="81624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4800" dirty="0">
                    <a:solidFill>
                      <a:schemeClr val="bg1"/>
                    </a:solidFill>
                    <a:latin typeface="浙江民間書刻體" panose="02020600000000000000" pitchFamily="18" charset="-120"/>
                    <a:ea typeface="浙江民間書刻體" panose="02020600000000000000" pitchFamily="18" charset="-120"/>
                  </a:rPr>
                  <a:t>肆</a:t>
                </a:r>
                <a:endParaRPr lang="zh-CN" altLang="en-US" sz="4800" dirty="0">
                  <a:solidFill>
                    <a:schemeClr val="bg1"/>
                  </a:solidFill>
                  <a:latin typeface="浙江民間書刻體" panose="02020600000000000000" pitchFamily="18" charset="-120"/>
                  <a:ea typeface="浙江民間書刻體" panose="02020600000000000000" pitchFamily="18" charset="-120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7720985" y="4761202"/>
              <a:ext cx="3888432" cy="677109"/>
              <a:chOff x="8031540" y="1341209"/>
              <a:chExt cx="3888432" cy="677109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8031540" y="1341209"/>
                <a:ext cx="2011680" cy="46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2400" dirty="0">
                    <a:solidFill>
                      <a:schemeClr val="bg1"/>
                    </a:solidFill>
                    <a:latin typeface="浙江民間書刻體" panose="02020600000000000000" pitchFamily="18" charset="-120"/>
                    <a:ea typeface="浙江民間書刻體" panose="02020600000000000000" pitchFamily="18" charset="-120"/>
                    <a:sym typeface="+mn-ea"/>
                  </a:rPr>
                  <a:t>明年工作计划</a:t>
                </a:r>
                <a:endParaRPr lang="zh-CN" altLang="en-US" sz="2400" dirty="0">
                  <a:solidFill>
                    <a:schemeClr val="bg1"/>
                  </a:solidFill>
                  <a:latin typeface="浙江民間書刻體" panose="02020600000000000000" pitchFamily="18" charset="-120"/>
                  <a:ea typeface="浙江民間書刻體" panose="02020600000000000000" pitchFamily="18" charset="-120"/>
                  <a:sym typeface="+mn-ea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8031540" y="1741319"/>
                <a:ext cx="388843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浙江民間書刻體" panose="02020600000000000000" pitchFamily="18" charset="-120"/>
                    <a:ea typeface="浙江民間書刻體" panose="02020600000000000000" pitchFamily="18" charset="-120"/>
                  </a:rPr>
                  <a:t>Click here to enter your text messages</a:t>
                </a:r>
                <a:endParaRPr lang="en-US" altLang="zh-CN" sz="1200" dirty="0">
                  <a:solidFill>
                    <a:schemeClr val="bg1"/>
                  </a:solidFill>
                  <a:latin typeface="浙江民間書刻體" panose="02020600000000000000" pitchFamily="18" charset="-120"/>
                  <a:ea typeface="浙江民間書刻體" panose="02020600000000000000" pitchFamily="18" charset="-12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78965" y="1075182"/>
            <a:ext cx="1223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dirty="0"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肆</a:t>
            </a:r>
            <a:endParaRPr lang="zh-CN" altLang="en-US" sz="7200" dirty="0"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4671535" y="4889885"/>
            <a:ext cx="2722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西斋向晓。窗影动、人声悄。梦中行处，数枝临水，幽花相照。把酒长歌，犹记竹间啼鸟。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" y="31115"/>
            <a:ext cx="12130405" cy="577850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16984" y="2625422"/>
            <a:ext cx="1859280" cy="930910"/>
          </a:xfrm>
          <a:prstGeom prst="rect">
            <a:avLst/>
          </a:prstGeom>
        </p:spPr>
      </p:pic>
      <p:pic>
        <p:nvPicPr>
          <p:cNvPr id="9" name="图片 8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19" y="4084002"/>
            <a:ext cx="4498975" cy="234886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264" y="2219857"/>
            <a:ext cx="1508125" cy="70485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982" y="4749800"/>
            <a:ext cx="2220595" cy="1742440"/>
          </a:xfrm>
          <a:prstGeom prst="rect">
            <a:avLst/>
          </a:prstGeom>
        </p:spPr>
      </p:pic>
      <p:pic>
        <p:nvPicPr>
          <p:cNvPr id="22" name="图片 21" descr="图片包含 配件&#10;&#10;已生成高可信度的说明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1096402" y="1792433"/>
            <a:ext cx="2381885" cy="139763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0"/>
            <a:ext cx="2094919" cy="2509284"/>
          </a:xfrm>
          <a:prstGeom prst="rect">
            <a:avLst/>
          </a:prstGeom>
        </p:spPr>
      </p:pic>
      <p:pic>
        <p:nvPicPr>
          <p:cNvPr id="26" name="图片 25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31255" y="4239773"/>
            <a:ext cx="677545" cy="181546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9704821" y="1468584"/>
            <a:ext cx="1015663" cy="9654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标</a:t>
            </a:r>
            <a:endParaRPr lang="zh-CN" altLang="en-US" sz="1200" dirty="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886756" y="1468584"/>
            <a:ext cx="1292662" cy="45866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小山重叠金明灭，鬓云欲度香腮雪。懒起画蛾眉，弄妆梳洗迟。照花前后镜，花面交相映。新帖绣罗襦，双双金鹧鸪。</a:t>
            </a:r>
            <a:endParaRPr lang="zh-CN" altLang="en-US" sz="1200" dirty="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  <a:p>
            <a:pPr>
              <a:lnSpc>
                <a:spcPct val="200000"/>
              </a:lnSpc>
            </a:pPr>
            <a:endParaRPr lang="zh-CN" altLang="en-US" sz="1200" dirty="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9179418" y="1525118"/>
            <a:ext cx="0" cy="26312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9729916" y="1468584"/>
            <a:ext cx="965474" cy="96547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646918" y="1916734"/>
            <a:ext cx="553998" cy="21945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年度工作概述</a:t>
            </a:r>
            <a:endParaRPr lang="zh-CN" altLang="en-US" sz="240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6990606" y="4010329"/>
            <a:ext cx="658495" cy="90360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9729915" y="2748035"/>
            <a:ext cx="1015663" cy="9654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题</a:t>
            </a:r>
            <a:endParaRPr lang="zh-CN" altLang="en-US" sz="1200" dirty="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9755010" y="2748035"/>
            <a:ext cx="965474" cy="96547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52753" y="3404870"/>
            <a:ext cx="1682750" cy="183007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531439" y="2459460"/>
            <a:ext cx="2020497" cy="3501073"/>
            <a:chOff x="3291079" y="2340927"/>
            <a:chExt cx="2020497" cy="3501073"/>
          </a:xfrm>
        </p:grpSpPr>
        <p:sp>
          <p:nvSpPr>
            <p:cNvPr id="17" name="文本框 16"/>
            <p:cNvSpPr txBox="1"/>
            <p:nvPr/>
          </p:nvSpPr>
          <p:spPr>
            <a:xfrm>
              <a:off x="4696023" y="2340927"/>
              <a:ext cx="615553" cy="2775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4AEA5"/>
                  </a:solidFill>
                </a14:hiddenFill>
              </a:ext>
            </a:extLst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输入标题文字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291079" y="2436177"/>
              <a:ext cx="1292662" cy="32651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+mn-ea"/>
                </a:rPr>
                <a:t>单击此处添加本章节的简要内容。本模板单击此处添加本章节的简要内容。本模板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4634765" y="2463165"/>
              <a:ext cx="0" cy="3378835"/>
            </a:xfrm>
            <a:prstGeom prst="line">
              <a:avLst/>
            </a:prstGeom>
            <a:ln>
              <a:solidFill>
                <a:srgbClr val="8E63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/>
        </p:nvSpPr>
        <p:spPr>
          <a:xfrm>
            <a:off x="2025034" y="1550035"/>
            <a:ext cx="738664" cy="1581785"/>
          </a:xfrm>
          <a:prstGeom prst="rect">
            <a:avLst/>
          </a:prstGeom>
          <a:solidFill>
            <a:srgbClr val="8E6348"/>
          </a:solidFill>
          <a:ln>
            <a:solidFill>
              <a:srgbClr val="93303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房地产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00398" y="870585"/>
            <a:ext cx="7080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中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98818" y="840105"/>
            <a:ext cx="7080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国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28658" y="840105"/>
            <a:ext cx="7080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风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118864" y="2459460"/>
            <a:ext cx="2020497" cy="3501073"/>
            <a:chOff x="3291079" y="2340927"/>
            <a:chExt cx="2020497" cy="3501073"/>
          </a:xfrm>
        </p:grpSpPr>
        <p:sp>
          <p:nvSpPr>
            <p:cNvPr id="21" name="文本框 20"/>
            <p:cNvSpPr txBox="1"/>
            <p:nvPr/>
          </p:nvSpPr>
          <p:spPr>
            <a:xfrm>
              <a:off x="4696023" y="2340927"/>
              <a:ext cx="615553" cy="2775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4AEA5"/>
                  </a:solidFill>
                </a14:hiddenFill>
              </a:ext>
            </a:extLst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输入标题文字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291079" y="2436177"/>
              <a:ext cx="1292662" cy="32042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+mn-ea"/>
                </a:rPr>
                <a:t>单击此处添加本章节的简要内容。本模板单击此处添加本章节的简要内容。本模板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4634765" y="2463165"/>
              <a:ext cx="0" cy="3378835"/>
            </a:xfrm>
            <a:prstGeom prst="line">
              <a:avLst/>
            </a:prstGeom>
            <a:ln>
              <a:solidFill>
                <a:srgbClr val="8E63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8706288" y="2459460"/>
            <a:ext cx="2020497" cy="3501073"/>
            <a:chOff x="3291079" y="2340927"/>
            <a:chExt cx="2020497" cy="3501073"/>
          </a:xfrm>
        </p:grpSpPr>
        <p:sp>
          <p:nvSpPr>
            <p:cNvPr id="25" name="文本框 24"/>
            <p:cNvSpPr txBox="1"/>
            <p:nvPr/>
          </p:nvSpPr>
          <p:spPr>
            <a:xfrm>
              <a:off x="4696023" y="2340927"/>
              <a:ext cx="615553" cy="2775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4AEA5"/>
                  </a:solidFill>
                </a14:hiddenFill>
              </a:ext>
            </a:extLst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输入标题文字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291079" y="2436177"/>
              <a:ext cx="1292662" cy="32194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+mn-ea"/>
                </a:rPr>
                <a:t>单击此处添加本章节的简要内容。本模板单击此处添加本章节的简要内容。本模板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4634765" y="2463165"/>
              <a:ext cx="0" cy="3378835"/>
            </a:xfrm>
            <a:prstGeom prst="line">
              <a:avLst/>
            </a:prstGeom>
            <a:ln>
              <a:solidFill>
                <a:srgbClr val="8E63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 descr="图片包含 配件&#10;&#10;已生成高可信度的说明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117518" y="1708785"/>
            <a:ext cx="1279525" cy="750570"/>
          </a:xfrm>
          <a:prstGeom prst="rect">
            <a:avLst/>
          </a:prstGeom>
        </p:spPr>
      </p:pic>
      <p:pic>
        <p:nvPicPr>
          <p:cNvPr id="14" name="图片 13" descr="图片包含 配件&#10;&#10;已生成高可信度的说明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719748" y="1708785"/>
            <a:ext cx="1279525" cy="750570"/>
          </a:xfrm>
          <a:prstGeom prst="rect">
            <a:avLst/>
          </a:prstGeom>
        </p:spPr>
      </p:pic>
      <p:pic>
        <p:nvPicPr>
          <p:cNvPr id="16" name="图片 15" descr="图片包含 配件&#10;&#10;已生成高可信度的说明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258478" y="1708785"/>
            <a:ext cx="1279525" cy="750570"/>
          </a:xfrm>
          <a:prstGeom prst="rect">
            <a:avLst/>
          </a:prstGeom>
        </p:spPr>
      </p:pic>
      <p:pic>
        <p:nvPicPr>
          <p:cNvPr id="28" name="图片 27" descr="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480" y="31115"/>
            <a:ext cx="12130405" cy="5778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2094919" cy="250928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 rot="10800000">
            <a:off x="9760689" y="4944243"/>
            <a:ext cx="2643727" cy="2134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276" y="1337945"/>
            <a:ext cx="6106795" cy="479171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25907" y="2437130"/>
            <a:ext cx="553998" cy="2415540"/>
          </a:xfrm>
          <a:prstGeom prst="rect">
            <a:avLst/>
          </a:prstGeom>
          <a:solidFill>
            <a:srgbClr val="8E6348"/>
          </a:solidFill>
          <a:ln>
            <a:solidFill>
              <a:srgbClr val="93303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春有百花秋有月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88872" y="2450465"/>
            <a:ext cx="553998" cy="2415540"/>
          </a:xfrm>
          <a:prstGeom prst="rect">
            <a:avLst/>
          </a:prstGeom>
          <a:solidFill>
            <a:srgbClr val="8E6348"/>
          </a:solidFill>
          <a:ln>
            <a:solidFill>
              <a:srgbClr val="93303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夏有凉风冬有雪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953385" y="1337945"/>
            <a:ext cx="4088130" cy="3891280"/>
          </a:xfrm>
          <a:prstGeom prst="ellipse">
            <a:avLst/>
          </a:prstGeom>
          <a:solidFill>
            <a:srgbClr val="8E6348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05064" y="1830070"/>
            <a:ext cx="2154436" cy="3130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小桥流水养花喂鱼，一墙之隔，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世俗的一切，在这里都是浮云。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一小池水面，滴水的声响，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要勾起人们许多想念。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2" name="图片 1" descr="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80" y="31115"/>
            <a:ext cx="12130405" cy="577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2094919" cy="25092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 rot="10800000">
            <a:off x="9760689" y="4944243"/>
            <a:ext cx="2643727" cy="2134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5" grpId="0" bldLvl="0" animBg="1"/>
      <p:bldP spid="12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69067" y="1390502"/>
            <a:ext cx="1642533" cy="4542006"/>
            <a:chOff x="2269067" y="965199"/>
            <a:chExt cx="1642533" cy="4542006"/>
          </a:xfrm>
        </p:grpSpPr>
        <p:sp>
          <p:nvSpPr>
            <p:cNvPr id="2" name="矩形 1"/>
            <p:cNvSpPr/>
            <p:nvPr/>
          </p:nvSpPr>
          <p:spPr>
            <a:xfrm>
              <a:off x="2269067" y="965199"/>
              <a:ext cx="1642533" cy="4542006"/>
            </a:xfrm>
            <a:prstGeom prst="rect">
              <a:avLst/>
            </a:prstGeom>
            <a:solidFill>
              <a:srgbClr val="8E634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556933" y="1141094"/>
              <a:ext cx="1066800" cy="1058546"/>
              <a:chOff x="3441963" y="3427094"/>
              <a:chExt cx="1066800" cy="1058546"/>
            </a:xfrm>
          </p:grpSpPr>
          <p:pic>
            <p:nvPicPr>
              <p:cNvPr id="8" name="图片 7" descr="59b7e2bb279f4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1963" y="3427095"/>
                <a:ext cx="1066800" cy="1058545"/>
              </a:xfrm>
              <a:prstGeom prst="rect">
                <a:avLst/>
              </a:prstGeom>
            </p:spPr>
          </p:pic>
          <p:sp>
            <p:nvSpPr>
              <p:cNvPr id="9" name="文本框 8"/>
              <p:cNvSpPr txBox="1"/>
              <p:nvPr/>
            </p:nvSpPr>
            <p:spPr>
              <a:xfrm>
                <a:off x="3584759" y="3427094"/>
                <a:ext cx="7080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壹</a:t>
                </a:r>
                <a:endPara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2444002" y="2343257"/>
              <a:ext cx="1292662" cy="313166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+mn-ea"/>
                </a:rPr>
                <a:t>单击此处添加本章节的简要内容。本模板单击此处添加本章节的简要内容。本模板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274734" y="1390502"/>
            <a:ext cx="1642533" cy="4581432"/>
            <a:chOff x="5274734" y="965199"/>
            <a:chExt cx="1642533" cy="4581432"/>
          </a:xfrm>
        </p:grpSpPr>
        <p:sp>
          <p:nvSpPr>
            <p:cNvPr id="5" name="矩形 4"/>
            <p:cNvSpPr/>
            <p:nvPr/>
          </p:nvSpPr>
          <p:spPr>
            <a:xfrm>
              <a:off x="5274734" y="965199"/>
              <a:ext cx="1642533" cy="4542006"/>
            </a:xfrm>
            <a:prstGeom prst="rect">
              <a:avLst/>
            </a:prstGeom>
            <a:solidFill>
              <a:srgbClr val="8E634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5562600" y="1185861"/>
              <a:ext cx="1066800" cy="1058546"/>
              <a:chOff x="3441963" y="3427094"/>
              <a:chExt cx="1066800" cy="1058546"/>
            </a:xfrm>
          </p:grpSpPr>
          <p:pic>
            <p:nvPicPr>
              <p:cNvPr id="11" name="图片 10" descr="59b7e2bb279f4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1963" y="3427095"/>
                <a:ext cx="1066800" cy="1058545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/>
            </p:nvSpPr>
            <p:spPr>
              <a:xfrm>
                <a:off x="3584759" y="3427094"/>
                <a:ext cx="7080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贰</a:t>
                </a:r>
                <a:endPara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5449669" y="2414962"/>
              <a:ext cx="1292662" cy="313166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+mn-ea"/>
                </a:rPr>
                <a:t>单击此处添加本章节的简要内容。本模板单击此处添加本章节的简要内容。本模板</a:t>
              </a: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280400" y="1390502"/>
            <a:ext cx="1642533" cy="4597677"/>
            <a:chOff x="8280400" y="965199"/>
            <a:chExt cx="1642533" cy="4597677"/>
          </a:xfrm>
        </p:grpSpPr>
        <p:sp>
          <p:nvSpPr>
            <p:cNvPr id="6" name="矩形 5"/>
            <p:cNvSpPr/>
            <p:nvPr/>
          </p:nvSpPr>
          <p:spPr>
            <a:xfrm>
              <a:off x="8280400" y="965199"/>
              <a:ext cx="1642533" cy="4542006"/>
            </a:xfrm>
            <a:prstGeom prst="rect">
              <a:avLst/>
            </a:prstGeom>
            <a:solidFill>
              <a:srgbClr val="8E634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8568267" y="1185861"/>
              <a:ext cx="1066800" cy="1058546"/>
              <a:chOff x="3441963" y="3427094"/>
              <a:chExt cx="1066800" cy="1058546"/>
            </a:xfrm>
          </p:grpSpPr>
          <p:pic>
            <p:nvPicPr>
              <p:cNvPr id="14" name="图片 13" descr="59b7e2bb279f4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1963" y="3427095"/>
                <a:ext cx="1066800" cy="1058545"/>
              </a:xfrm>
              <a:prstGeom prst="rect">
                <a:avLst/>
              </a:prstGeom>
            </p:spPr>
          </p:pic>
          <p:sp>
            <p:nvSpPr>
              <p:cNvPr id="15" name="文本框 14"/>
              <p:cNvSpPr txBox="1"/>
              <p:nvPr/>
            </p:nvSpPr>
            <p:spPr>
              <a:xfrm>
                <a:off x="3584759" y="3427094"/>
                <a:ext cx="7080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叁</a:t>
                </a:r>
                <a:endPara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8455336" y="2431207"/>
              <a:ext cx="1292662" cy="313166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+mn-ea"/>
                </a:rPr>
                <a:t>单击此处添加本章节的简要内容。本模板单击此处添加本章节的简要内容。本模板</a:t>
              </a: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endParaRPr>
            </a:p>
          </p:txBody>
        </p:sp>
      </p:grpSp>
      <p:pic>
        <p:nvPicPr>
          <p:cNvPr id="4" name="图片 3" descr="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80" y="31115"/>
            <a:ext cx="12130405" cy="5778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2094919" cy="250928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 rot="10800000">
            <a:off x="9760689" y="4944243"/>
            <a:ext cx="2643727" cy="2134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51772" y="3555788"/>
            <a:ext cx="615553" cy="950595"/>
          </a:xfrm>
          <a:prstGeom prst="rect">
            <a:avLst/>
          </a:prstGeom>
          <a:solidFill>
            <a:srgbClr val="8E6348">
              <a:alpha val="50000"/>
            </a:srgbClr>
          </a:solidFill>
          <a:ln>
            <a:solidFill>
              <a:srgbClr val="8E6348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标题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67714" y="3255223"/>
            <a:ext cx="1661993" cy="23006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单击此处添加本章节的简要内容。本模板单击此处添加本章节的简要内容。本模板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83671" y="3229188"/>
            <a:ext cx="1661993" cy="23006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单击此处添加本章节的简要内容。本模板单击此处添加本章节的简要内容。本模板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528572" y="3555788"/>
            <a:ext cx="615553" cy="950595"/>
          </a:xfrm>
          <a:prstGeom prst="rect">
            <a:avLst/>
          </a:prstGeom>
          <a:solidFill>
            <a:srgbClr val="8E6348">
              <a:alpha val="50000"/>
            </a:srgbClr>
          </a:solidFill>
          <a:ln>
            <a:solidFill>
              <a:srgbClr val="8E6348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标题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44514" y="3392383"/>
            <a:ext cx="1661993" cy="23006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单击此处添加本章节的简要内容。本模板单击此处添加本章节的简要内容。本模板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60471" y="3351108"/>
            <a:ext cx="1661993" cy="23006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单击此处添加本章节的简要内容。本模板单击此处添加本章节的简要内容。本模板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pic>
        <p:nvPicPr>
          <p:cNvPr id="2" name="图片 1" descr="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" y="31115"/>
            <a:ext cx="12130405" cy="577850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25" y="3126740"/>
            <a:ext cx="1508125" cy="704850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606280" y="1283335"/>
            <a:ext cx="1859280" cy="93091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779395" y="1534160"/>
            <a:ext cx="1463675" cy="15925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508875" y="1534160"/>
            <a:ext cx="1463675" cy="15925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2094919" cy="25092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 rot="10800000">
            <a:off x="9760689" y="4944243"/>
            <a:ext cx="2643727" cy="2134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/>
      <p:bldP spid="10" grpId="0"/>
      <p:bldP spid="14" grpId="0" bldLvl="0" animBg="1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71240" y="782620"/>
            <a:ext cx="1659429" cy="5397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0"/>
              </a:lnSpc>
            </a:pPr>
            <a:r>
              <a:rPr lang="zh-CN" altLang="en-US" sz="115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再</a:t>
            </a:r>
            <a:endParaRPr lang="en-US" altLang="zh-CN" sz="115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ctr">
              <a:lnSpc>
                <a:spcPts val="14000"/>
              </a:lnSpc>
            </a:pPr>
            <a:endParaRPr lang="en-US" altLang="zh-CN" sz="115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ctr">
              <a:lnSpc>
                <a:spcPts val="14000"/>
              </a:lnSpc>
            </a:pPr>
            <a:r>
              <a:rPr lang="zh-CN" altLang="en-US" sz="115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会</a:t>
            </a:r>
            <a:endParaRPr lang="zh-CN" altLang="en-US" sz="115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78965" y="1075182"/>
            <a:ext cx="1223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i="0" dirty="0">
                <a:effectLst/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壹</a:t>
            </a:r>
            <a:endParaRPr lang="zh-CN" altLang="en-US" sz="7200" dirty="0"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4671535" y="4889885"/>
            <a:ext cx="2722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西斋向晓。窗影动、人声悄。梦中行处，数枝临水，幽花相照。把酒长歌，犹记竹间啼鸟。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.pn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609024"/>
            <a:ext cx="12192000" cy="62489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01985" y="1281590"/>
            <a:ext cx="1015663" cy="9654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标</a:t>
            </a:r>
            <a:endParaRPr lang="zh-CN" altLang="en-US" sz="1200" dirty="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83920" y="1281590"/>
            <a:ext cx="1292662" cy="45866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小山重叠金明灭，鬓云欲度香腮雪。懒起画蛾眉，弄妆梳洗迟。照花前后镜，花面交相映。新帖绣罗襦，双双金鹧鸪。</a:t>
            </a:r>
            <a:endParaRPr lang="zh-CN" altLang="en-US" sz="1200" dirty="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  <a:p>
            <a:pPr>
              <a:lnSpc>
                <a:spcPct val="200000"/>
              </a:lnSpc>
            </a:pPr>
            <a:endParaRPr lang="zh-CN" altLang="en-US" sz="1200" dirty="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476582" y="1338124"/>
            <a:ext cx="0" cy="26312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9027080" y="1281590"/>
            <a:ext cx="965474" cy="96547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44082" y="1729740"/>
            <a:ext cx="553998" cy="21945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年度工作概述</a:t>
            </a:r>
            <a:endParaRPr lang="zh-CN" altLang="en-US" sz="240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287770" y="3823335"/>
            <a:ext cx="658495" cy="903605"/>
          </a:xfrm>
          <a:prstGeom prst="rect">
            <a:avLst/>
          </a:prstGeom>
        </p:spPr>
      </p:pic>
      <p:pic>
        <p:nvPicPr>
          <p:cNvPr id="9" name="图片 8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68524" y="1412417"/>
            <a:ext cx="2578634" cy="257863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027079" y="2561041"/>
            <a:ext cx="1015663" cy="9654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题</a:t>
            </a:r>
            <a:endParaRPr lang="zh-CN" altLang="en-US" sz="1200" dirty="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052174" y="2561041"/>
            <a:ext cx="965474" cy="96547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pic>
        <p:nvPicPr>
          <p:cNvPr id="13" name="图片 12" descr="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480" y="31115"/>
            <a:ext cx="12130405" cy="577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565594" y="1392702"/>
            <a:ext cx="599198" cy="2452412"/>
            <a:chOff x="8826441" y="1348674"/>
            <a:chExt cx="443134" cy="2969808"/>
          </a:xfrm>
        </p:grpSpPr>
        <p:grpSp>
          <p:nvGrpSpPr>
            <p:cNvPr id="4" name="组合 3"/>
            <p:cNvGrpSpPr/>
            <p:nvPr/>
          </p:nvGrpSpPr>
          <p:grpSpPr>
            <a:xfrm>
              <a:off x="8859794" y="1404931"/>
              <a:ext cx="384048" cy="2868395"/>
              <a:chOff x="8087888" y="1408741"/>
              <a:chExt cx="384048" cy="2868395"/>
            </a:xfrm>
          </p:grpSpPr>
          <p:sp>
            <p:nvSpPr>
              <p:cNvPr id="8" name="任意多边形 34"/>
              <p:cNvSpPr/>
              <p:nvPr/>
            </p:nvSpPr>
            <p:spPr>
              <a:xfrm rot="10800000">
                <a:off x="8087888" y="1408741"/>
                <a:ext cx="384048" cy="1443149"/>
              </a:xfrm>
              <a:custGeom>
                <a:avLst/>
                <a:gdLst>
                  <a:gd name="connsiteX0" fmla="*/ 0 w 834945"/>
                  <a:gd name="connsiteY0" fmla="*/ 0 h 2744554"/>
                  <a:gd name="connsiteX1" fmla="*/ 834945 w 834945"/>
                  <a:gd name="connsiteY1" fmla="*/ 0 h 2744554"/>
                  <a:gd name="connsiteX2" fmla="*/ 834945 w 834945"/>
                  <a:gd name="connsiteY2" fmla="*/ 2199607 h 2744554"/>
                  <a:gd name="connsiteX3" fmla="*/ 834944 w 834945"/>
                  <a:gd name="connsiteY3" fmla="*/ 2199607 h 2744554"/>
                  <a:gd name="connsiteX4" fmla="*/ 834944 w 834945"/>
                  <a:gd name="connsiteY4" fmla="*/ 2470390 h 2744554"/>
                  <a:gd name="connsiteX5" fmla="*/ 823358 w 834945"/>
                  <a:gd name="connsiteY5" fmla="*/ 2486401 h 2744554"/>
                  <a:gd name="connsiteX6" fmla="*/ 781123 w 834945"/>
                  <a:gd name="connsiteY6" fmla="*/ 2536714 h 2744554"/>
                  <a:gd name="connsiteX7" fmla="*/ 710968 w 834945"/>
                  <a:gd name="connsiteY7" fmla="*/ 2548682 h 2744554"/>
                  <a:gd name="connsiteX8" fmla="*/ 643862 w 834945"/>
                  <a:gd name="connsiteY8" fmla="*/ 2656396 h 2744554"/>
                  <a:gd name="connsiteX9" fmla="*/ 527953 w 834945"/>
                  <a:gd name="connsiteY9" fmla="*/ 2668364 h 2744554"/>
                  <a:gd name="connsiteX10" fmla="*/ 425008 w 834945"/>
                  <a:gd name="connsiteY10" fmla="*/ 2733441 h 2744554"/>
                  <a:gd name="connsiteX11" fmla="*/ 417472 w 834945"/>
                  <a:gd name="connsiteY11" fmla="*/ 2744554 h 2744554"/>
                  <a:gd name="connsiteX12" fmla="*/ 409936 w 834945"/>
                  <a:gd name="connsiteY12" fmla="*/ 2733441 h 2744554"/>
                  <a:gd name="connsiteX13" fmla="*/ 306991 w 834945"/>
                  <a:gd name="connsiteY13" fmla="*/ 2668364 h 2744554"/>
                  <a:gd name="connsiteX14" fmla="*/ 191082 w 834945"/>
                  <a:gd name="connsiteY14" fmla="*/ 2656396 h 2744554"/>
                  <a:gd name="connsiteX15" fmla="*/ 123977 w 834945"/>
                  <a:gd name="connsiteY15" fmla="*/ 2548682 h 2744554"/>
                  <a:gd name="connsiteX16" fmla="*/ 53821 w 834945"/>
                  <a:gd name="connsiteY16" fmla="*/ 2536714 h 2744554"/>
                  <a:gd name="connsiteX17" fmla="*/ 11586 w 834945"/>
                  <a:gd name="connsiteY17" fmla="*/ 2486401 h 2744554"/>
                  <a:gd name="connsiteX18" fmla="*/ 0 w 834945"/>
                  <a:gd name="connsiteY18" fmla="*/ 2470390 h 2744554"/>
                  <a:gd name="connsiteX19" fmla="*/ 0 w 834945"/>
                  <a:gd name="connsiteY19" fmla="*/ 2199607 h 2744554"/>
                  <a:gd name="connsiteX20" fmla="*/ 0 w 834945"/>
                  <a:gd name="connsiteY20" fmla="*/ 2153669 h 274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4945" h="2744554">
                    <a:moveTo>
                      <a:pt x="0" y="0"/>
                    </a:moveTo>
                    <a:lnTo>
                      <a:pt x="834945" y="0"/>
                    </a:lnTo>
                    <a:lnTo>
                      <a:pt x="834945" y="2199607"/>
                    </a:lnTo>
                    <a:lnTo>
                      <a:pt x="834944" y="2199607"/>
                    </a:lnTo>
                    <a:lnTo>
                      <a:pt x="834944" y="2470390"/>
                    </a:lnTo>
                    <a:lnTo>
                      <a:pt x="823358" y="2486401"/>
                    </a:lnTo>
                    <a:cubicBezTo>
                      <a:pt x="811393" y="2504278"/>
                      <a:pt x="800485" y="2522707"/>
                      <a:pt x="781123" y="2536714"/>
                    </a:cubicBezTo>
                    <a:cubicBezTo>
                      <a:pt x="759241" y="2552496"/>
                      <a:pt x="734353" y="2544692"/>
                      <a:pt x="710968" y="2548682"/>
                    </a:cubicBezTo>
                    <a:cubicBezTo>
                      <a:pt x="688599" y="2584587"/>
                      <a:pt x="688773" y="2622457"/>
                      <a:pt x="643862" y="2656396"/>
                    </a:cubicBezTo>
                    <a:cubicBezTo>
                      <a:pt x="603724" y="2676110"/>
                      <a:pt x="566590" y="2664375"/>
                      <a:pt x="527953" y="2668364"/>
                    </a:cubicBezTo>
                    <a:cubicBezTo>
                      <a:pt x="492855" y="2673673"/>
                      <a:pt x="449468" y="2701957"/>
                      <a:pt x="425008" y="2733441"/>
                    </a:cubicBezTo>
                    <a:lnTo>
                      <a:pt x="417472" y="2744554"/>
                    </a:lnTo>
                    <a:lnTo>
                      <a:pt x="409936" y="2733441"/>
                    </a:lnTo>
                    <a:cubicBezTo>
                      <a:pt x="385477" y="2701957"/>
                      <a:pt x="342089" y="2673673"/>
                      <a:pt x="306991" y="2668364"/>
                    </a:cubicBezTo>
                    <a:cubicBezTo>
                      <a:pt x="268355" y="2664375"/>
                      <a:pt x="231221" y="2676110"/>
                      <a:pt x="191082" y="2656396"/>
                    </a:cubicBezTo>
                    <a:cubicBezTo>
                      <a:pt x="146172" y="2622457"/>
                      <a:pt x="146345" y="2584587"/>
                      <a:pt x="123977" y="2548682"/>
                    </a:cubicBezTo>
                    <a:cubicBezTo>
                      <a:pt x="100592" y="2544692"/>
                      <a:pt x="75703" y="2552496"/>
                      <a:pt x="53821" y="2536714"/>
                    </a:cubicBezTo>
                    <a:cubicBezTo>
                      <a:pt x="34460" y="2522707"/>
                      <a:pt x="23551" y="2504278"/>
                      <a:pt x="11586" y="2486401"/>
                    </a:cubicBezTo>
                    <a:lnTo>
                      <a:pt x="0" y="2470390"/>
                    </a:lnTo>
                    <a:lnTo>
                      <a:pt x="0" y="2199607"/>
                    </a:lnTo>
                    <a:lnTo>
                      <a:pt x="0" y="215366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  <a:latin typeface="浙江民間書刻體" panose="02020600000000000000" pitchFamily="18" charset="-120"/>
                  <a:ea typeface="浙江民間書刻體" panose="02020600000000000000" pitchFamily="18" charset="-120"/>
                </a:endParaRPr>
              </a:p>
            </p:txBody>
          </p:sp>
          <p:sp>
            <p:nvSpPr>
              <p:cNvPr id="9" name="任意多边形 34"/>
              <p:cNvSpPr/>
              <p:nvPr/>
            </p:nvSpPr>
            <p:spPr>
              <a:xfrm>
                <a:off x="8087888" y="2833987"/>
                <a:ext cx="384048" cy="1443149"/>
              </a:xfrm>
              <a:custGeom>
                <a:avLst/>
                <a:gdLst>
                  <a:gd name="connsiteX0" fmla="*/ 0 w 834945"/>
                  <a:gd name="connsiteY0" fmla="*/ 0 h 2744554"/>
                  <a:gd name="connsiteX1" fmla="*/ 834945 w 834945"/>
                  <a:gd name="connsiteY1" fmla="*/ 0 h 2744554"/>
                  <a:gd name="connsiteX2" fmla="*/ 834945 w 834945"/>
                  <a:gd name="connsiteY2" fmla="*/ 2199607 h 2744554"/>
                  <a:gd name="connsiteX3" fmla="*/ 834944 w 834945"/>
                  <a:gd name="connsiteY3" fmla="*/ 2199607 h 2744554"/>
                  <a:gd name="connsiteX4" fmla="*/ 834944 w 834945"/>
                  <a:gd name="connsiteY4" fmla="*/ 2470390 h 2744554"/>
                  <a:gd name="connsiteX5" fmla="*/ 823358 w 834945"/>
                  <a:gd name="connsiteY5" fmla="*/ 2486401 h 2744554"/>
                  <a:gd name="connsiteX6" fmla="*/ 781123 w 834945"/>
                  <a:gd name="connsiteY6" fmla="*/ 2536714 h 2744554"/>
                  <a:gd name="connsiteX7" fmla="*/ 710968 w 834945"/>
                  <a:gd name="connsiteY7" fmla="*/ 2548682 h 2744554"/>
                  <a:gd name="connsiteX8" fmla="*/ 643862 w 834945"/>
                  <a:gd name="connsiteY8" fmla="*/ 2656396 h 2744554"/>
                  <a:gd name="connsiteX9" fmla="*/ 527953 w 834945"/>
                  <a:gd name="connsiteY9" fmla="*/ 2668364 h 2744554"/>
                  <a:gd name="connsiteX10" fmla="*/ 425008 w 834945"/>
                  <a:gd name="connsiteY10" fmla="*/ 2733441 h 2744554"/>
                  <a:gd name="connsiteX11" fmla="*/ 417472 w 834945"/>
                  <a:gd name="connsiteY11" fmla="*/ 2744554 h 2744554"/>
                  <a:gd name="connsiteX12" fmla="*/ 409936 w 834945"/>
                  <a:gd name="connsiteY12" fmla="*/ 2733441 h 2744554"/>
                  <a:gd name="connsiteX13" fmla="*/ 306991 w 834945"/>
                  <a:gd name="connsiteY13" fmla="*/ 2668364 h 2744554"/>
                  <a:gd name="connsiteX14" fmla="*/ 191082 w 834945"/>
                  <a:gd name="connsiteY14" fmla="*/ 2656396 h 2744554"/>
                  <a:gd name="connsiteX15" fmla="*/ 123977 w 834945"/>
                  <a:gd name="connsiteY15" fmla="*/ 2548682 h 2744554"/>
                  <a:gd name="connsiteX16" fmla="*/ 53821 w 834945"/>
                  <a:gd name="connsiteY16" fmla="*/ 2536714 h 2744554"/>
                  <a:gd name="connsiteX17" fmla="*/ 11586 w 834945"/>
                  <a:gd name="connsiteY17" fmla="*/ 2486401 h 2744554"/>
                  <a:gd name="connsiteX18" fmla="*/ 0 w 834945"/>
                  <a:gd name="connsiteY18" fmla="*/ 2470390 h 2744554"/>
                  <a:gd name="connsiteX19" fmla="*/ 0 w 834945"/>
                  <a:gd name="connsiteY19" fmla="*/ 2199607 h 2744554"/>
                  <a:gd name="connsiteX20" fmla="*/ 0 w 834945"/>
                  <a:gd name="connsiteY20" fmla="*/ 2153669 h 274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4945" h="2744554">
                    <a:moveTo>
                      <a:pt x="0" y="0"/>
                    </a:moveTo>
                    <a:lnTo>
                      <a:pt x="834945" y="0"/>
                    </a:lnTo>
                    <a:lnTo>
                      <a:pt x="834945" y="2199607"/>
                    </a:lnTo>
                    <a:lnTo>
                      <a:pt x="834944" y="2199607"/>
                    </a:lnTo>
                    <a:lnTo>
                      <a:pt x="834944" y="2470390"/>
                    </a:lnTo>
                    <a:lnTo>
                      <a:pt x="823358" y="2486401"/>
                    </a:lnTo>
                    <a:cubicBezTo>
                      <a:pt x="811393" y="2504278"/>
                      <a:pt x="800485" y="2522707"/>
                      <a:pt x="781123" y="2536714"/>
                    </a:cubicBezTo>
                    <a:cubicBezTo>
                      <a:pt x="759241" y="2552496"/>
                      <a:pt x="734353" y="2544692"/>
                      <a:pt x="710968" y="2548682"/>
                    </a:cubicBezTo>
                    <a:cubicBezTo>
                      <a:pt x="688599" y="2584587"/>
                      <a:pt x="688773" y="2622457"/>
                      <a:pt x="643862" y="2656396"/>
                    </a:cubicBezTo>
                    <a:cubicBezTo>
                      <a:pt x="603724" y="2676110"/>
                      <a:pt x="566590" y="2664375"/>
                      <a:pt x="527953" y="2668364"/>
                    </a:cubicBezTo>
                    <a:cubicBezTo>
                      <a:pt x="492855" y="2673673"/>
                      <a:pt x="449468" y="2701957"/>
                      <a:pt x="425008" y="2733441"/>
                    </a:cubicBezTo>
                    <a:lnTo>
                      <a:pt x="417472" y="2744554"/>
                    </a:lnTo>
                    <a:lnTo>
                      <a:pt x="409936" y="2733441"/>
                    </a:lnTo>
                    <a:cubicBezTo>
                      <a:pt x="385477" y="2701957"/>
                      <a:pt x="342089" y="2673673"/>
                      <a:pt x="306991" y="2668364"/>
                    </a:cubicBezTo>
                    <a:cubicBezTo>
                      <a:pt x="268355" y="2664375"/>
                      <a:pt x="231221" y="2676110"/>
                      <a:pt x="191082" y="2656396"/>
                    </a:cubicBezTo>
                    <a:cubicBezTo>
                      <a:pt x="146172" y="2622457"/>
                      <a:pt x="146345" y="2584587"/>
                      <a:pt x="123977" y="2548682"/>
                    </a:cubicBezTo>
                    <a:cubicBezTo>
                      <a:pt x="100592" y="2544692"/>
                      <a:pt x="75703" y="2552496"/>
                      <a:pt x="53821" y="2536714"/>
                    </a:cubicBezTo>
                    <a:cubicBezTo>
                      <a:pt x="34460" y="2522707"/>
                      <a:pt x="23551" y="2504278"/>
                      <a:pt x="11586" y="2486401"/>
                    </a:cubicBezTo>
                    <a:lnTo>
                      <a:pt x="0" y="2470390"/>
                    </a:lnTo>
                    <a:lnTo>
                      <a:pt x="0" y="2199607"/>
                    </a:lnTo>
                    <a:lnTo>
                      <a:pt x="0" y="215366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5875">
                <a:solidFill>
                  <a:srgbClr val="7C7C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  <a:latin typeface="浙江民間書刻體" panose="02020600000000000000" pitchFamily="18" charset="-120"/>
                  <a:ea typeface="浙江民間書刻體" panose="02020600000000000000" pitchFamily="18" charset="-12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826441" y="1348674"/>
              <a:ext cx="443134" cy="2969808"/>
              <a:chOff x="8826441" y="1348674"/>
              <a:chExt cx="443134" cy="2969808"/>
            </a:xfrm>
          </p:grpSpPr>
          <p:sp>
            <p:nvSpPr>
              <p:cNvPr id="6" name="任意多边形 33"/>
              <p:cNvSpPr/>
              <p:nvPr/>
            </p:nvSpPr>
            <p:spPr>
              <a:xfrm rot="10800000">
                <a:off x="8826441" y="1348674"/>
                <a:ext cx="443134" cy="1484495"/>
              </a:xfrm>
              <a:custGeom>
                <a:avLst/>
                <a:gdLst>
                  <a:gd name="connsiteX0" fmla="*/ 0 w 834945"/>
                  <a:gd name="connsiteY0" fmla="*/ 0 h 2744554"/>
                  <a:gd name="connsiteX1" fmla="*/ 834945 w 834945"/>
                  <a:gd name="connsiteY1" fmla="*/ 0 h 2744554"/>
                  <a:gd name="connsiteX2" fmla="*/ 834945 w 834945"/>
                  <a:gd name="connsiteY2" fmla="*/ 2199607 h 2744554"/>
                  <a:gd name="connsiteX3" fmla="*/ 834944 w 834945"/>
                  <a:gd name="connsiteY3" fmla="*/ 2199607 h 2744554"/>
                  <a:gd name="connsiteX4" fmla="*/ 834944 w 834945"/>
                  <a:gd name="connsiteY4" fmla="*/ 2470390 h 2744554"/>
                  <a:gd name="connsiteX5" fmla="*/ 823358 w 834945"/>
                  <a:gd name="connsiteY5" fmla="*/ 2486401 h 2744554"/>
                  <a:gd name="connsiteX6" fmla="*/ 781123 w 834945"/>
                  <a:gd name="connsiteY6" fmla="*/ 2536714 h 2744554"/>
                  <a:gd name="connsiteX7" fmla="*/ 710968 w 834945"/>
                  <a:gd name="connsiteY7" fmla="*/ 2548682 h 2744554"/>
                  <a:gd name="connsiteX8" fmla="*/ 643862 w 834945"/>
                  <a:gd name="connsiteY8" fmla="*/ 2656396 h 2744554"/>
                  <a:gd name="connsiteX9" fmla="*/ 527953 w 834945"/>
                  <a:gd name="connsiteY9" fmla="*/ 2668364 h 2744554"/>
                  <a:gd name="connsiteX10" fmla="*/ 425008 w 834945"/>
                  <a:gd name="connsiteY10" fmla="*/ 2733441 h 2744554"/>
                  <a:gd name="connsiteX11" fmla="*/ 417472 w 834945"/>
                  <a:gd name="connsiteY11" fmla="*/ 2744554 h 2744554"/>
                  <a:gd name="connsiteX12" fmla="*/ 409936 w 834945"/>
                  <a:gd name="connsiteY12" fmla="*/ 2733441 h 2744554"/>
                  <a:gd name="connsiteX13" fmla="*/ 306991 w 834945"/>
                  <a:gd name="connsiteY13" fmla="*/ 2668364 h 2744554"/>
                  <a:gd name="connsiteX14" fmla="*/ 191082 w 834945"/>
                  <a:gd name="connsiteY14" fmla="*/ 2656396 h 2744554"/>
                  <a:gd name="connsiteX15" fmla="*/ 123977 w 834945"/>
                  <a:gd name="connsiteY15" fmla="*/ 2548682 h 2744554"/>
                  <a:gd name="connsiteX16" fmla="*/ 53821 w 834945"/>
                  <a:gd name="connsiteY16" fmla="*/ 2536714 h 2744554"/>
                  <a:gd name="connsiteX17" fmla="*/ 11586 w 834945"/>
                  <a:gd name="connsiteY17" fmla="*/ 2486401 h 2744554"/>
                  <a:gd name="connsiteX18" fmla="*/ 0 w 834945"/>
                  <a:gd name="connsiteY18" fmla="*/ 2470390 h 2744554"/>
                  <a:gd name="connsiteX19" fmla="*/ 0 w 834945"/>
                  <a:gd name="connsiteY19" fmla="*/ 2199607 h 2744554"/>
                  <a:gd name="connsiteX20" fmla="*/ 0 w 834945"/>
                  <a:gd name="connsiteY20" fmla="*/ 2153669 h 274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4945" h="2744554">
                    <a:moveTo>
                      <a:pt x="0" y="0"/>
                    </a:moveTo>
                    <a:lnTo>
                      <a:pt x="834945" y="0"/>
                    </a:lnTo>
                    <a:lnTo>
                      <a:pt x="834945" y="2199607"/>
                    </a:lnTo>
                    <a:lnTo>
                      <a:pt x="834944" y="2199607"/>
                    </a:lnTo>
                    <a:lnTo>
                      <a:pt x="834944" y="2470390"/>
                    </a:lnTo>
                    <a:lnTo>
                      <a:pt x="823358" y="2486401"/>
                    </a:lnTo>
                    <a:cubicBezTo>
                      <a:pt x="811393" y="2504278"/>
                      <a:pt x="800485" y="2522707"/>
                      <a:pt x="781123" y="2536714"/>
                    </a:cubicBezTo>
                    <a:cubicBezTo>
                      <a:pt x="759241" y="2552496"/>
                      <a:pt x="734353" y="2544692"/>
                      <a:pt x="710968" y="2548682"/>
                    </a:cubicBezTo>
                    <a:cubicBezTo>
                      <a:pt x="688599" y="2584587"/>
                      <a:pt x="688773" y="2622457"/>
                      <a:pt x="643862" y="2656396"/>
                    </a:cubicBezTo>
                    <a:cubicBezTo>
                      <a:pt x="603724" y="2676110"/>
                      <a:pt x="566590" y="2664375"/>
                      <a:pt x="527953" y="2668364"/>
                    </a:cubicBezTo>
                    <a:cubicBezTo>
                      <a:pt x="492855" y="2673673"/>
                      <a:pt x="449468" y="2701957"/>
                      <a:pt x="425008" y="2733441"/>
                    </a:cubicBezTo>
                    <a:lnTo>
                      <a:pt x="417472" y="2744554"/>
                    </a:lnTo>
                    <a:lnTo>
                      <a:pt x="409936" y="2733441"/>
                    </a:lnTo>
                    <a:cubicBezTo>
                      <a:pt x="385477" y="2701957"/>
                      <a:pt x="342089" y="2673673"/>
                      <a:pt x="306991" y="2668364"/>
                    </a:cubicBezTo>
                    <a:cubicBezTo>
                      <a:pt x="268355" y="2664375"/>
                      <a:pt x="231221" y="2676110"/>
                      <a:pt x="191082" y="2656396"/>
                    </a:cubicBezTo>
                    <a:cubicBezTo>
                      <a:pt x="146172" y="2622457"/>
                      <a:pt x="146345" y="2584587"/>
                      <a:pt x="123977" y="2548682"/>
                    </a:cubicBezTo>
                    <a:cubicBezTo>
                      <a:pt x="100592" y="2544692"/>
                      <a:pt x="75703" y="2552496"/>
                      <a:pt x="53821" y="2536714"/>
                    </a:cubicBezTo>
                    <a:cubicBezTo>
                      <a:pt x="34460" y="2522707"/>
                      <a:pt x="23551" y="2504278"/>
                      <a:pt x="11586" y="2486401"/>
                    </a:cubicBezTo>
                    <a:lnTo>
                      <a:pt x="0" y="2470390"/>
                    </a:lnTo>
                    <a:lnTo>
                      <a:pt x="0" y="2199607"/>
                    </a:lnTo>
                    <a:lnTo>
                      <a:pt x="0" y="2153669"/>
                    </a:lnTo>
                    <a:close/>
                  </a:path>
                </a:pathLst>
              </a:custGeom>
              <a:noFill/>
              <a:ln w="6350">
                <a:solidFill>
                  <a:srgbClr val="7C7C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schemeClr val="bg1"/>
                  </a:solidFill>
                  <a:latin typeface="浙江民間書刻體" panose="02020600000000000000" pitchFamily="18" charset="-120"/>
                  <a:ea typeface="浙江民間書刻體" panose="02020600000000000000" pitchFamily="18" charset="-120"/>
                </a:endParaRPr>
              </a:p>
            </p:txBody>
          </p:sp>
          <p:sp>
            <p:nvSpPr>
              <p:cNvPr id="7" name="任意多边形 33"/>
              <p:cNvSpPr/>
              <p:nvPr/>
            </p:nvSpPr>
            <p:spPr>
              <a:xfrm>
                <a:off x="8826441" y="2833987"/>
                <a:ext cx="443134" cy="1484495"/>
              </a:xfrm>
              <a:custGeom>
                <a:avLst/>
                <a:gdLst>
                  <a:gd name="connsiteX0" fmla="*/ 0 w 834945"/>
                  <a:gd name="connsiteY0" fmla="*/ 0 h 2744554"/>
                  <a:gd name="connsiteX1" fmla="*/ 834945 w 834945"/>
                  <a:gd name="connsiteY1" fmla="*/ 0 h 2744554"/>
                  <a:gd name="connsiteX2" fmla="*/ 834945 w 834945"/>
                  <a:gd name="connsiteY2" fmla="*/ 2199607 h 2744554"/>
                  <a:gd name="connsiteX3" fmla="*/ 834944 w 834945"/>
                  <a:gd name="connsiteY3" fmla="*/ 2199607 h 2744554"/>
                  <a:gd name="connsiteX4" fmla="*/ 834944 w 834945"/>
                  <a:gd name="connsiteY4" fmla="*/ 2470390 h 2744554"/>
                  <a:gd name="connsiteX5" fmla="*/ 823358 w 834945"/>
                  <a:gd name="connsiteY5" fmla="*/ 2486401 h 2744554"/>
                  <a:gd name="connsiteX6" fmla="*/ 781123 w 834945"/>
                  <a:gd name="connsiteY6" fmla="*/ 2536714 h 2744554"/>
                  <a:gd name="connsiteX7" fmla="*/ 710968 w 834945"/>
                  <a:gd name="connsiteY7" fmla="*/ 2548682 h 2744554"/>
                  <a:gd name="connsiteX8" fmla="*/ 643862 w 834945"/>
                  <a:gd name="connsiteY8" fmla="*/ 2656396 h 2744554"/>
                  <a:gd name="connsiteX9" fmla="*/ 527953 w 834945"/>
                  <a:gd name="connsiteY9" fmla="*/ 2668364 h 2744554"/>
                  <a:gd name="connsiteX10" fmla="*/ 425008 w 834945"/>
                  <a:gd name="connsiteY10" fmla="*/ 2733441 h 2744554"/>
                  <a:gd name="connsiteX11" fmla="*/ 417472 w 834945"/>
                  <a:gd name="connsiteY11" fmla="*/ 2744554 h 2744554"/>
                  <a:gd name="connsiteX12" fmla="*/ 409936 w 834945"/>
                  <a:gd name="connsiteY12" fmla="*/ 2733441 h 2744554"/>
                  <a:gd name="connsiteX13" fmla="*/ 306991 w 834945"/>
                  <a:gd name="connsiteY13" fmla="*/ 2668364 h 2744554"/>
                  <a:gd name="connsiteX14" fmla="*/ 191082 w 834945"/>
                  <a:gd name="connsiteY14" fmla="*/ 2656396 h 2744554"/>
                  <a:gd name="connsiteX15" fmla="*/ 123977 w 834945"/>
                  <a:gd name="connsiteY15" fmla="*/ 2548682 h 2744554"/>
                  <a:gd name="connsiteX16" fmla="*/ 53821 w 834945"/>
                  <a:gd name="connsiteY16" fmla="*/ 2536714 h 2744554"/>
                  <a:gd name="connsiteX17" fmla="*/ 11586 w 834945"/>
                  <a:gd name="connsiteY17" fmla="*/ 2486401 h 2744554"/>
                  <a:gd name="connsiteX18" fmla="*/ 0 w 834945"/>
                  <a:gd name="connsiteY18" fmla="*/ 2470390 h 2744554"/>
                  <a:gd name="connsiteX19" fmla="*/ 0 w 834945"/>
                  <a:gd name="connsiteY19" fmla="*/ 2199607 h 2744554"/>
                  <a:gd name="connsiteX20" fmla="*/ 0 w 834945"/>
                  <a:gd name="connsiteY20" fmla="*/ 2153669 h 274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4945" h="2744554">
                    <a:moveTo>
                      <a:pt x="0" y="0"/>
                    </a:moveTo>
                    <a:lnTo>
                      <a:pt x="834945" y="0"/>
                    </a:lnTo>
                    <a:lnTo>
                      <a:pt x="834945" y="2199607"/>
                    </a:lnTo>
                    <a:lnTo>
                      <a:pt x="834944" y="2199607"/>
                    </a:lnTo>
                    <a:lnTo>
                      <a:pt x="834944" y="2470390"/>
                    </a:lnTo>
                    <a:lnTo>
                      <a:pt x="823358" y="2486401"/>
                    </a:lnTo>
                    <a:cubicBezTo>
                      <a:pt x="811393" y="2504278"/>
                      <a:pt x="800485" y="2522707"/>
                      <a:pt x="781123" y="2536714"/>
                    </a:cubicBezTo>
                    <a:cubicBezTo>
                      <a:pt x="759241" y="2552496"/>
                      <a:pt x="734353" y="2544692"/>
                      <a:pt x="710968" y="2548682"/>
                    </a:cubicBezTo>
                    <a:cubicBezTo>
                      <a:pt x="688599" y="2584587"/>
                      <a:pt x="688773" y="2622457"/>
                      <a:pt x="643862" y="2656396"/>
                    </a:cubicBezTo>
                    <a:cubicBezTo>
                      <a:pt x="603724" y="2676110"/>
                      <a:pt x="566590" y="2664375"/>
                      <a:pt x="527953" y="2668364"/>
                    </a:cubicBezTo>
                    <a:cubicBezTo>
                      <a:pt x="492855" y="2673673"/>
                      <a:pt x="449468" y="2701957"/>
                      <a:pt x="425008" y="2733441"/>
                    </a:cubicBezTo>
                    <a:lnTo>
                      <a:pt x="417472" y="2744554"/>
                    </a:lnTo>
                    <a:lnTo>
                      <a:pt x="409936" y="2733441"/>
                    </a:lnTo>
                    <a:cubicBezTo>
                      <a:pt x="385477" y="2701957"/>
                      <a:pt x="342089" y="2673673"/>
                      <a:pt x="306991" y="2668364"/>
                    </a:cubicBezTo>
                    <a:cubicBezTo>
                      <a:pt x="268355" y="2664375"/>
                      <a:pt x="231221" y="2676110"/>
                      <a:pt x="191082" y="2656396"/>
                    </a:cubicBezTo>
                    <a:cubicBezTo>
                      <a:pt x="146172" y="2622457"/>
                      <a:pt x="146345" y="2584587"/>
                      <a:pt x="123977" y="2548682"/>
                    </a:cubicBezTo>
                    <a:cubicBezTo>
                      <a:pt x="100592" y="2544692"/>
                      <a:pt x="75703" y="2552496"/>
                      <a:pt x="53821" y="2536714"/>
                    </a:cubicBezTo>
                    <a:cubicBezTo>
                      <a:pt x="34460" y="2522707"/>
                      <a:pt x="23551" y="2504278"/>
                      <a:pt x="11586" y="2486401"/>
                    </a:cubicBezTo>
                    <a:lnTo>
                      <a:pt x="0" y="2470390"/>
                    </a:lnTo>
                    <a:lnTo>
                      <a:pt x="0" y="2199607"/>
                    </a:lnTo>
                    <a:lnTo>
                      <a:pt x="0" y="2153669"/>
                    </a:lnTo>
                    <a:close/>
                  </a:path>
                </a:pathLst>
              </a:custGeom>
              <a:noFill/>
              <a:ln w="6350">
                <a:solidFill>
                  <a:srgbClr val="7C7C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  <a:latin typeface="浙江民間書刻體" panose="02020600000000000000" pitchFamily="18" charset="-120"/>
                  <a:ea typeface="浙江民間書刻體" panose="02020600000000000000" pitchFamily="18" charset="-120"/>
                </a:endParaRPr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5668331" y="1451119"/>
            <a:ext cx="461665" cy="23939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  添  加  标  题</a:t>
            </a:r>
            <a:endParaRPr lang="zh-CN" altLang="en-US" b="1" dirty="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50549" y="2579133"/>
            <a:ext cx="2031325" cy="32870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chemeClr val="bg1"/>
                </a:solidFill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en-US" altLang="zh-CN" sz="1200" kern="0" dirty="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  <a:p>
            <a:pPr>
              <a:lnSpc>
                <a:spcPct val="200000"/>
              </a:lnSpc>
            </a:pPr>
            <a:endParaRPr lang="zh-CN" altLang="en-US" sz="1200" dirty="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651752" y="1392702"/>
            <a:ext cx="599198" cy="2452412"/>
            <a:chOff x="8826441" y="1348674"/>
            <a:chExt cx="443134" cy="2969808"/>
          </a:xfrm>
        </p:grpSpPr>
        <p:grpSp>
          <p:nvGrpSpPr>
            <p:cNvPr id="13" name="组合 12"/>
            <p:cNvGrpSpPr/>
            <p:nvPr/>
          </p:nvGrpSpPr>
          <p:grpSpPr>
            <a:xfrm>
              <a:off x="8859794" y="1404931"/>
              <a:ext cx="384048" cy="2868395"/>
              <a:chOff x="8087888" y="1408741"/>
              <a:chExt cx="384048" cy="2868395"/>
            </a:xfrm>
          </p:grpSpPr>
          <p:sp>
            <p:nvSpPr>
              <p:cNvPr id="17" name="任意多边形 34"/>
              <p:cNvSpPr/>
              <p:nvPr/>
            </p:nvSpPr>
            <p:spPr>
              <a:xfrm rot="10800000">
                <a:off x="8087888" y="1408741"/>
                <a:ext cx="384048" cy="1443149"/>
              </a:xfrm>
              <a:custGeom>
                <a:avLst/>
                <a:gdLst>
                  <a:gd name="connsiteX0" fmla="*/ 0 w 834945"/>
                  <a:gd name="connsiteY0" fmla="*/ 0 h 2744554"/>
                  <a:gd name="connsiteX1" fmla="*/ 834945 w 834945"/>
                  <a:gd name="connsiteY1" fmla="*/ 0 h 2744554"/>
                  <a:gd name="connsiteX2" fmla="*/ 834945 w 834945"/>
                  <a:gd name="connsiteY2" fmla="*/ 2199607 h 2744554"/>
                  <a:gd name="connsiteX3" fmla="*/ 834944 w 834945"/>
                  <a:gd name="connsiteY3" fmla="*/ 2199607 h 2744554"/>
                  <a:gd name="connsiteX4" fmla="*/ 834944 w 834945"/>
                  <a:gd name="connsiteY4" fmla="*/ 2470390 h 2744554"/>
                  <a:gd name="connsiteX5" fmla="*/ 823358 w 834945"/>
                  <a:gd name="connsiteY5" fmla="*/ 2486401 h 2744554"/>
                  <a:gd name="connsiteX6" fmla="*/ 781123 w 834945"/>
                  <a:gd name="connsiteY6" fmla="*/ 2536714 h 2744554"/>
                  <a:gd name="connsiteX7" fmla="*/ 710968 w 834945"/>
                  <a:gd name="connsiteY7" fmla="*/ 2548682 h 2744554"/>
                  <a:gd name="connsiteX8" fmla="*/ 643862 w 834945"/>
                  <a:gd name="connsiteY8" fmla="*/ 2656396 h 2744554"/>
                  <a:gd name="connsiteX9" fmla="*/ 527953 w 834945"/>
                  <a:gd name="connsiteY9" fmla="*/ 2668364 h 2744554"/>
                  <a:gd name="connsiteX10" fmla="*/ 425008 w 834945"/>
                  <a:gd name="connsiteY10" fmla="*/ 2733441 h 2744554"/>
                  <a:gd name="connsiteX11" fmla="*/ 417472 w 834945"/>
                  <a:gd name="connsiteY11" fmla="*/ 2744554 h 2744554"/>
                  <a:gd name="connsiteX12" fmla="*/ 409936 w 834945"/>
                  <a:gd name="connsiteY12" fmla="*/ 2733441 h 2744554"/>
                  <a:gd name="connsiteX13" fmla="*/ 306991 w 834945"/>
                  <a:gd name="connsiteY13" fmla="*/ 2668364 h 2744554"/>
                  <a:gd name="connsiteX14" fmla="*/ 191082 w 834945"/>
                  <a:gd name="connsiteY14" fmla="*/ 2656396 h 2744554"/>
                  <a:gd name="connsiteX15" fmla="*/ 123977 w 834945"/>
                  <a:gd name="connsiteY15" fmla="*/ 2548682 h 2744554"/>
                  <a:gd name="connsiteX16" fmla="*/ 53821 w 834945"/>
                  <a:gd name="connsiteY16" fmla="*/ 2536714 h 2744554"/>
                  <a:gd name="connsiteX17" fmla="*/ 11586 w 834945"/>
                  <a:gd name="connsiteY17" fmla="*/ 2486401 h 2744554"/>
                  <a:gd name="connsiteX18" fmla="*/ 0 w 834945"/>
                  <a:gd name="connsiteY18" fmla="*/ 2470390 h 2744554"/>
                  <a:gd name="connsiteX19" fmla="*/ 0 w 834945"/>
                  <a:gd name="connsiteY19" fmla="*/ 2199607 h 2744554"/>
                  <a:gd name="connsiteX20" fmla="*/ 0 w 834945"/>
                  <a:gd name="connsiteY20" fmla="*/ 2153669 h 274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4945" h="2744554">
                    <a:moveTo>
                      <a:pt x="0" y="0"/>
                    </a:moveTo>
                    <a:lnTo>
                      <a:pt x="834945" y="0"/>
                    </a:lnTo>
                    <a:lnTo>
                      <a:pt x="834945" y="2199607"/>
                    </a:lnTo>
                    <a:lnTo>
                      <a:pt x="834944" y="2199607"/>
                    </a:lnTo>
                    <a:lnTo>
                      <a:pt x="834944" y="2470390"/>
                    </a:lnTo>
                    <a:lnTo>
                      <a:pt x="823358" y="2486401"/>
                    </a:lnTo>
                    <a:cubicBezTo>
                      <a:pt x="811393" y="2504278"/>
                      <a:pt x="800485" y="2522707"/>
                      <a:pt x="781123" y="2536714"/>
                    </a:cubicBezTo>
                    <a:cubicBezTo>
                      <a:pt x="759241" y="2552496"/>
                      <a:pt x="734353" y="2544692"/>
                      <a:pt x="710968" y="2548682"/>
                    </a:cubicBezTo>
                    <a:cubicBezTo>
                      <a:pt x="688599" y="2584587"/>
                      <a:pt x="688773" y="2622457"/>
                      <a:pt x="643862" y="2656396"/>
                    </a:cubicBezTo>
                    <a:cubicBezTo>
                      <a:pt x="603724" y="2676110"/>
                      <a:pt x="566590" y="2664375"/>
                      <a:pt x="527953" y="2668364"/>
                    </a:cubicBezTo>
                    <a:cubicBezTo>
                      <a:pt x="492855" y="2673673"/>
                      <a:pt x="449468" y="2701957"/>
                      <a:pt x="425008" y="2733441"/>
                    </a:cubicBezTo>
                    <a:lnTo>
                      <a:pt x="417472" y="2744554"/>
                    </a:lnTo>
                    <a:lnTo>
                      <a:pt x="409936" y="2733441"/>
                    </a:lnTo>
                    <a:cubicBezTo>
                      <a:pt x="385477" y="2701957"/>
                      <a:pt x="342089" y="2673673"/>
                      <a:pt x="306991" y="2668364"/>
                    </a:cubicBezTo>
                    <a:cubicBezTo>
                      <a:pt x="268355" y="2664375"/>
                      <a:pt x="231221" y="2676110"/>
                      <a:pt x="191082" y="2656396"/>
                    </a:cubicBezTo>
                    <a:cubicBezTo>
                      <a:pt x="146172" y="2622457"/>
                      <a:pt x="146345" y="2584587"/>
                      <a:pt x="123977" y="2548682"/>
                    </a:cubicBezTo>
                    <a:cubicBezTo>
                      <a:pt x="100592" y="2544692"/>
                      <a:pt x="75703" y="2552496"/>
                      <a:pt x="53821" y="2536714"/>
                    </a:cubicBezTo>
                    <a:cubicBezTo>
                      <a:pt x="34460" y="2522707"/>
                      <a:pt x="23551" y="2504278"/>
                      <a:pt x="11586" y="2486401"/>
                    </a:cubicBezTo>
                    <a:lnTo>
                      <a:pt x="0" y="2470390"/>
                    </a:lnTo>
                    <a:lnTo>
                      <a:pt x="0" y="2199607"/>
                    </a:lnTo>
                    <a:lnTo>
                      <a:pt x="0" y="215366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  <a:latin typeface="浙江民間書刻體" panose="02020600000000000000" pitchFamily="18" charset="-120"/>
                  <a:ea typeface="浙江民間書刻體" panose="02020600000000000000" pitchFamily="18" charset="-120"/>
                </a:endParaRPr>
              </a:p>
            </p:txBody>
          </p:sp>
          <p:sp>
            <p:nvSpPr>
              <p:cNvPr id="18" name="任意多边形 34"/>
              <p:cNvSpPr/>
              <p:nvPr/>
            </p:nvSpPr>
            <p:spPr>
              <a:xfrm>
                <a:off x="8087888" y="2833987"/>
                <a:ext cx="384048" cy="1443149"/>
              </a:xfrm>
              <a:custGeom>
                <a:avLst/>
                <a:gdLst>
                  <a:gd name="connsiteX0" fmla="*/ 0 w 834945"/>
                  <a:gd name="connsiteY0" fmla="*/ 0 h 2744554"/>
                  <a:gd name="connsiteX1" fmla="*/ 834945 w 834945"/>
                  <a:gd name="connsiteY1" fmla="*/ 0 h 2744554"/>
                  <a:gd name="connsiteX2" fmla="*/ 834945 w 834945"/>
                  <a:gd name="connsiteY2" fmla="*/ 2199607 h 2744554"/>
                  <a:gd name="connsiteX3" fmla="*/ 834944 w 834945"/>
                  <a:gd name="connsiteY3" fmla="*/ 2199607 h 2744554"/>
                  <a:gd name="connsiteX4" fmla="*/ 834944 w 834945"/>
                  <a:gd name="connsiteY4" fmla="*/ 2470390 h 2744554"/>
                  <a:gd name="connsiteX5" fmla="*/ 823358 w 834945"/>
                  <a:gd name="connsiteY5" fmla="*/ 2486401 h 2744554"/>
                  <a:gd name="connsiteX6" fmla="*/ 781123 w 834945"/>
                  <a:gd name="connsiteY6" fmla="*/ 2536714 h 2744554"/>
                  <a:gd name="connsiteX7" fmla="*/ 710968 w 834945"/>
                  <a:gd name="connsiteY7" fmla="*/ 2548682 h 2744554"/>
                  <a:gd name="connsiteX8" fmla="*/ 643862 w 834945"/>
                  <a:gd name="connsiteY8" fmla="*/ 2656396 h 2744554"/>
                  <a:gd name="connsiteX9" fmla="*/ 527953 w 834945"/>
                  <a:gd name="connsiteY9" fmla="*/ 2668364 h 2744554"/>
                  <a:gd name="connsiteX10" fmla="*/ 425008 w 834945"/>
                  <a:gd name="connsiteY10" fmla="*/ 2733441 h 2744554"/>
                  <a:gd name="connsiteX11" fmla="*/ 417472 w 834945"/>
                  <a:gd name="connsiteY11" fmla="*/ 2744554 h 2744554"/>
                  <a:gd name="connsiteX12" fmla="*/ 409936 w 834945"/>
                  <a:gd name="connsiteY12" fmla="*/ 2733441 h 2744554"/>
                  <a:gd name="connsiteX13" fmla="*/ 306991 w 834945"/>
                  <a:gd name="connsiteY13" fmla="*/ 2668364 h 2744554"/>
                  <a:gd name="connsiteX14" fmla="*/ 191082 w 834945"/>
                  <a:gd name="connsiteY14" fmla="*/ 2656396 h 2744554"/>
                  <a:gd name="connsiteX15" fmla="*/ 123977 w 834945"/>
                  <a:gd name="connsiteY15" fmla="*/ 2548682 h 2744554"/>
                  <a:gd name="connsiteX16" fmla="*/ 53821 w 834945"/>
                  <a:gd name="connsiteY16" fmla="*/ 2536714 h 2744554"/>
                  <a:gd name="connsiteX17" fmla="*/ 11586 w 834945"/>
                  <a:gd name="connsiteY17" fmla="*/ 2486401 h 2744554"/>
                  <a:gd name="connsiteX18" fmla="*/ 0 w 834945"/>
                  <a:gd name="connsiteY18" fmla="*/ 2470390 h 2744554"/>
                  <a:gd name="connsiteX19" fmla="*/ 0 w 834945"/>
                  <a:gd name="connsiteY19" fmla="*/ 2199607 h 2744554"/>
                  <a:gd name="connsiteX20" fmla="*/ 0 w 834945"/>
                  <a:gd name="connsiteY20" fmla="*/ 2153669 h 274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4945" h="2744554">
                    <a:moveTo>
                      <a:pt x="0" y="0"/>
                    </a:moveTo>
                    <a:lnTo>
                      <a:pt x="834945" y="0"/>
                    </a:lnTo>
                    <a:lnTo>
                      <a:pt x="834945" y="2199607"/>
                    </a:lnTo>
                    <a:lnTo>
                      <a:pt x="834944" y="2199607"/>
                    </a:lnTo>
                    <a:lnTo>
                      <a:pt x="834944" y="2470390"/>
                    </a:lnTo>
                    <a:lnTo>
                      <a:pt x="823358" y="2486401"/>
                    </a:lnTo>
                    <a:cubicBezTo>
                      <a:pt x="811393" y="2504278"/>
                      <a:pt x="800485" y="2522707"/>
                      <a:pt x="781123" y="2536714"/>
                    </a:cubicBezTo>
                    <a:cubicBezTo>
                      <a:pt x="759241" y="2552496"/>
                      <a:pt x="734353" y="2544692"/>
                      <a:pt x="710968" y="2548682"/>
                    </a:cubicBezTo>
                    <a:cubicBezTo>
                      <a:pt x="688599" y="2584587"/>
                      <a:pt x="688773" y="2622457"/>
                      <a:pt x="643862" y="2656396"/>
                    </a:cubicBezTo>
                    <a:cubicBezTo>
                      <a:pt x="603724" y="2676110"/>
                      <a:pt x="566590" y="2664375"/>
                      <a:pt x="527953" y="2668364"/>
                    </a:cubicBezTo>
                    <a:cubicBezTo>
                      <a:pt x="492855" y="2673673"/>
                      <a:pt x="449468" y="2701957"/>
                      <a:pt x="425008" y="2733441"/>
                    </a:cubicBezTo>
                    <a:lnTo>
                      <a:pt x="417472" y="2744554"/>
                    </a:lnTo>
                    <a:lnTo>
                      <a:pt x="409936" y="2733441"/>
                    </a:lnTo>
                    <a:cubicBezTo>
                      <a:pt x="385477" y="2701957"/>
                      <a:pt x="342089" y="2673673"/>
                      <a:pt x="306991" y="2668364"/>
                    </a:cubicBezTo>
                    <a:cubicBezTo>
                      <a:pt x="268355" y="2664375"/>
                      <a:pt x="231221" y="2676110"/>
                      <a:pt x="191082" y="2656396"/>
                    </a:cubicBezTo>
                    <a:cubicBezTo>
                      <a:pt x="146172" y="2622457"/>
                      <a:pt x="146345" y="2584587"/>
                      <a:pt x="123977" y="2548682"/>
                    </a:cubicBezTo>
                    <a:cubicBezTo>
                      <a:pt x="100592" y="2544692"/>
                      <a:pt x="75703" y="2552496"/>
                      <a:pt x="53821" y="2536714"/>
                    </a:cubicBezTo>
                    <a:cubicBezTo>
                      <a:pt x="34460" y="2522707"/>
                      <a:pt x="23551" y="2504278"/>
                      <a:pt x="11586" y="2486401"/>
                    </a:cubicBezTo>
                    <a:lnTo>
                      <a:pt x="0" y="2470390"/>
                    </a:lnTo>
                    <a:lnTo>
                      <a:pt x="0" y="2199607"/>
                    </a:lnTo>
                    <a:lnTo>
                      <a:pt x="0" y="215366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5875">
                <a:solidFill>
                  <a:srgbClr val="7C7C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  <a:latin typeface="浙江民間書刻體" panose="02020600000000000000" pitchFamily="18" charset="-120"/>
                  <a:ea typeface="浙江民間書刻體" panose="02020600000000000000" pitchFamily="18" charset="-120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8826441" y="1348674"/>
              <a:ext cx="443134" cy="2969808"/>
              <a:chOff x="8826441" y="1348674"/>
              <a:chExt cx="443134" cy="2969808"/>
            </a:xfrm>
          </p:grpSpPr>
          <p:sp>
            <p:nvSpPr>
              <p:cNvPr id="15" name="任意多边形 33"/>
              <p:cNvSpPr/>
              <p:nvPr/>
            </p:nvSpPr>
            <p:spPr>
              <a:xfrm rot="10800000">
                <a:off x="8826441" y="1348674"/>
                <a:ext cx="443134" cy="1484495"/>
              </a:xfrm>
              <a:custGeom>
                <a:avLst/>
                <a:gdLst>
                  <a:gd name="connsiteX0" fmla="*/ 0 w 834945"/>
                  <a:gd name="connsiteY0" fmla="*/ 0 h 2744554"/>
                  <a:gd name="connsiteX1" fmla="*/ 834945 w 834945"/>
                  <a:gd name="connsiteY1" fmla="*/ 0 h 2744554"/>
                  <a:gd name="connsiteX2" fmla="*/ 834945 w 834945"/>
                  <a:gd name="connsiteY2" fmla="*/ 2199607 h 2744554"/>
                  <a:gd name="connsiteX3" fmla="*/ 834944 w 834945"/>
                  <a:gd name="connsiteY3" fmla="*/ 2199607 h 2744554"/>
                  <a:gd name="connsiteX4" fmla="*/ 834944 w 834945"/>
                  <a:gd name="connsiteY4" fmla="*/ 2470390 h 2744554"/>
                  <a:gd name="connsiteX5" fmla="*/ 823358 w 834945"/>
                  <a:gd name="connsiteY5" fmla="*/ 2486401 h 2744554"/>
                  <a:gd name="connsiteX6" fmla="*/ 781123 w 834945"/>
                  <a:gd name="connsiteY6" fmla="*/ 2536714 h 2744554"/>
                  <a:gd name="connsiteX7" fmla="*/ 710968 w 834945"/>
                  <a:gd name="connsiteY7" fmla="*/ 2548682 h 2744554"/>
                  <a:gd name="connsiteX8" fmla="*/ 643862 w 834945"/>
                  <a:gd name="connsiteY8" fmla="*/ 2656396 h 2744554"/>
                  <a:gd name="connsiteX9" fmla="*/ 527953 w 834945"/>
                  <a:gd name="connsiteY9" fmla="*/ 2668364 h 2744554"/>
                  <a:gd name="connsiteX10" fmla="*/ 425008 w 834945"/>
                  <a:gd name="connsiteY10" fmla="*/ 2733441 h 2744554"/>
                  <a:gd name="connsiteX11" fmla="*/ 417472 w 834945"/>
                  <a:gd name="connsiteY11" fmla="*/ 2744554 h 2744554"/>
                  <a:gd name="connsiteX12" fmla="*/ 409936 w 834945"/>
                  <a:gd name="connsiteY12" fmla="*/ 2733441 h 2744554"/>
                  <a:gd name="connsiteX13" fmla="*/ 306991 w 834945"/>
                  <a:gd name="connsiteY13" fmla="*/ 2668364 h 2744554"/>
                  <a:gd name="connsiteX14" fmla="*/ 191082 w 834945"/>
                  <a:gd name="connsiteY14" fmla="*/ 2656396 h 2744554"/>
                  <a:gd name="connsiteX15" fmla="*/ 123977 w 834945"/>
                  <a:gd name="connsiteY15" fmla="*/ 2548682 h 2744554"/>
                  <a:gd name="connsiteX16" fmla="*/ 53821 w 834945"/>
                  <a:gd name="connsiteY16" fmla="*/ 2536714 h 2744554"/>
                  <a:gd name="connsiteX17" fmla="*/ 11586 w 834945"/>
                  <a:gd name="connsiteY17" fmla="*/ 2486401 h 2744554"/>
                  <a:gd name="connsiteX18" fmla="*/ 0 w 834945"/>
                  <a:gd name="connsiteY18" fmla="*/ 2470390 h 2744554"/>
                  <a:gd name="connsiteX19" fmla="*/ 0 w 834945"/>
                  <a:gd name="connsiteY19" fmla="*/ 2199607 h 2744554"/>
                  <a:gd name="connsiteX20" fmla="*/ 0 w 834945"/>
                  <a:gd name="connsiteY20" fmla="*/ 2153669 h 274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4945" h="2744554">
                    <a:moveTo>
                      <a:pt x="0" y="0"/>
                    </a:moveTo>
                    <a:lnTo>
                      <a:pt x="834945" y="0"/>
                    </a:lnTo>
                    <a:lnTo>
                      <a:pt x="834945" y="2199607"/>
                    </a:lnTo>
                    <a:lnTo>
                      <a:pt x="834944" y="2199607"/>
                    </a:lnTo>
                    <a:lnTo>
                      <a:pt x="834944" y="2470390"/>
                    </a:lnTo>
                    <a:lnTo>
                      <a:pt x="823358" y="2486401"/>
                    </a:lnTo>
                    <a:cubicBezTo>
                      <a:pt x="811393" y="2504278"/>
                      <a:pt x="800485" y="2522707"/>
                      <a:pt x="781123" y="2536714"/>
                    </a:cubicBezTo>
                    <a:cubicBezTo>
                      <a:pt x="759241" y="2552496"/>
                      <a:pt x="734353" y="2544692"/>
                      <a:pt x="710968" y="2548682"/>
                    </a:cubicBezTo>
                    <a:cubicBezTo>
                      <a:pt x="688599" y="2584587"/>
                      <a:pt x="688773" y="2622457"/>
                      <a:pt x="643862" y="2656396"/>
                    </a:cubicBezTo>
                    <a:cubicBezTo>
                      <a:pt x="603724" y="2676110"/>
                      <a:pt x="566590" y="2664375"/>
                      <a:pt x="527953" y="2668364"/>
                    </a:cubicBezTo>
                    <a:cubicBezTo>
                      <a:pt x="492855" y="2673673"/>
                      <a:pt x="449468" y="2701957"/>
                      <a:pt x="425008" y="2733441"/>
                    </a:cubicBezTo>
                    <a:lnTo>
                      <a:pt x="417472" y="2744554"/>
                    </a:lnTo>
                    <a:lnTo>
                      <a:pt x="409936" y="2733441"/>
                    </a:lnTo>
                    <a:cubicBezTo>
                      <a:pt x="385477" y="2701957"/>
                      <a:pt x="342089" y="2673673"/>
                      <a:pt x="306991" y="2668364"/>
                    </a:cubicBezTo>
                    <a:cubicBezTo>
                      <a:pt x="268355" y="2664375"/>
                      <a:pt x="231221" y="2676110"/>
                      <a:pt x="191082" y="2656396"/>
                    </a:cubicBezTo>
                    <a:cubicBezTo>
                      <a:pt x="146172" y="2622457"/>
                      <a:pt x="146345" y="2584587"/>
                      <a:pt x="123977" y="2548682"/>
                    </a:cubicBezTo>
                    <a:cubicBezTo>
                      <a:pt x="100592" y="2544692"/>
                      <a:pt x="75703" y="2552496"/>
                      <a:pt x="53821" y="2536714"/>
                    </a:cubicBezTo>
                    <a:cubicBezTo>
                      <a:pt x="34460" y="2522707"/>
                      <a:pt x="23551" y="2504278"/>
                      <a:pt x="11586" y="2486401"/>
                    </a:cubicBezTo>
                    <a:lnTo>
                      <a:pt x="0" y="2470390"/>
                    </a:lnTo>
                    <a:lnTo>
                      <a:pt x="0" y="2199607"/>
                    </a:lnTo>
                    <a:lnTo>
                      <a:pt x="0" y="2153669"/>
                    </a:lnTo>
                    <a:close/>
                  </a:path>
                </a:pathLst>
              </a:custGeom>
              <a:noFill/>
              <a:ln w="6350">
                <a:solidFill>
                  <a:srgbClr val="7C7C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schemeClr val="bg1"/>
                  </a:solidFill>
                  <a:latin typeface="浙江民間書刻體" panose="02020600000000000000" pitchFamily="18" charset="-120"/>
                  <a:ea typeface="浙江民間書刻體" panose="02020600000000000000" pitchFamily="18" charset="-120"/>
                </a:endParaRPr>
              </a:p>
            </p:txBody>
          </p:sp>
          <p:sp>
            <p:nvSpPr>
              <p:cNvPr id="16" name="任意多边形 33"/>
              <p:cNvSpPr/>
              <p:nvPr/>
            </p:nvSpPr>
            <p:spPr>
              <a:xfrm>
                <a:off x="8826441" y="2833987"/>
                <a:ext cx="443134" cy="1484495"/>
              </a:xfrm>
              <a:custGeom>
                <a:avLst/>
                <a:gdLst>
                  <a:gd name="connsiteX0" fmla="*/ 0 w 834945"/>
                  <a:gd name="connsiteY0" fmla="*/ 0 h 2744554"/>
                  <a:gd name="connsiteX1" fmla="*/ 834945 w 834945"/>
                  <a:gd name="connsiteY1" fmla="*/ 0 h 2744554"/>
                  <a:gd name="connsiteX2" fmla="*/ 834945 w 834945"/>
                  <a:gd name="connsiteY2" fmla="*/ 2199607 h 2744554"/>
                  <a:gd name="connsiteX3" fmla="*/ 834944 w 834945"/>
                  <a:gd name="connsiteY3" fmla="*/ 2199607 h 2744554"/>
                  <a:gd name="connsiteX4" fmla="*/ 834944 w 834945"/>
                  <a:gd name="connsiteY4" fmla="*/ 2470390 h 2744554"/>
                  <a:gd name="connsiteX5" fmla="*/ 823358 w 834945"/>
                  <a:gd name="connsiteY5" fmla="*/ 2486401 h 2744554"/>
                  <a:gd name="connsiteX6" fmla="*/ 781123 w 834945"/>
                  <a:gd name="connsiteY6" fmla="*/ 2536714 h 2744554"/>
                  <a:gd name="connsiteX7" fmla="*/ 710968 w 834945"/>
                  <a:gd name="connsiteY7" fmla="*/ 2548682 h 2744554"/>
                  <a:gd name="connsiteX8" fmla="*/ 643862 w 834945"/>
                  <a:gd name="connsiteY8" fmla="*/ 2656396 h 2744554"/>
                  <a:gd name="connsiteX9" fmla="*/ 527953 w 834945"/>
                  <a:gd name="connsiteY9" fmla="*/ 2668364 h 2744554"/>
                  <a:gd name="connsiteX10" fmla="*/ 425008 w 834945"/>
                  <a:gd name="connsiteY10" fmla="*/ 2733441 h 2744554"/>
                  <a:gd name="connsiteX11" fmla="*/ 417472 w 834945"/>
                  <a:gd name="connsiteY11" fmla="*/ 2744554 h 2744554"/>
                  <a:gd name="connsiteX12" fmla="*/ 409936 w 834945"/>
                  <a:gd name="connsiteY12" fmla="*/ 2733441 h 2744554"/>
                  <a:gd name="connsiteX13" fmla="*/ 306991 w 834945"/>
                  <a:gd name="connsiteY13" fmla="*/ 2668364 h 2744554"/>
                  <a:gd name="connsiteX14" fmla="*/ 191082 w 834945"/>
                  <a:gd name="connsiteY14" fmla="*/ 2656396 h 2744554"/>
                  <a:gd name="connsiteX15" fmla="*/ 123977 w 834945"/>
                  <a:gd name="connsiteY15" fmla="*/ 2548682 h 2744554"/>
                  <a:gd name="connsiteX16" fmla="*/ 53821 w 834945"/>
                  <a:gd name="connsiteY16" fmla="*/ 2536714 h 2744554"/>
                  <a:gd name="connsiteX17" fmla="*/ 11586 w 834945"/>
                  <a:gd name="connsiteY17" fmla="*/ 2486401 h 2744554"/>
                  <a:gd name="connsiteX18" fmla="*/ 0 w 834945"/>
                  <a:gd name="connsiteY18" fmla="*/ 2470390 h 2744554"/>
                  <a:gd name="connsiteX19" fmla="*/ 0 w 834945"/>
                  <a:gd name="connsiteY19" fmla="*/ 2199607 h 2744554"/>
                  <a:gd name="connsiteX20" fmla="*/ 0 w 834945"/>
                  <a:gd name="connsiteY20" fmla="*/ 2153669 h 274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4945" h="2744554">
                    <a:moveTo>
                      <a:pt x="0" y="0"/>
                    </a:moveTo>
                    <a:lnTo>
                      <a:pt x="834945" y="0"/>
                    </a:lnTo>
                    <a:lnTo>
                      <a:pt x="834945" y="2199607"/>
                    </a:lnTo>
                    <a:lnTo>
                      <a:pt x="834944" y="2199607"/>
                    </a:lnTo>
                    <a:lnTo>
                      <a:pt x="834944" y="2470390"/>
                    </a:lnTo>
                    <a:lnTo>
                      <a:pt x="823358" y="2486401"/>
                    </a:lnTo>
                    <a:cubicBezTo>
                      <a:pt x="811393" y="2504278"/>
                      <a:pt x="800485" y="2522707"/>
                      <a:pt x="781123" y="2536714"/>
                    </a:cubicBezTo>
                    <a:cubicBezTo>
                      <a:pt x="759241" y="2552496"/>
                      <a:pt x="734353" y="2544692"/>
                      <a:pt x="710968" y="2548682"/>
                    </a:cubicBezTo>
                    <a:cubicBezTo>
                      <a:pt x="688599" y="2584587"/>
                      <a:pt x="688773" y="2622457"/>
                      <a:pt x="643862" y="2656396"/>
                    </a:cubicBezTo>
                    <a:cubicBezTo>
                      <a:pt x="603724" y="2676110"/>
                      <a:pt x="566590" y="2664375"/>
                      <a:pt x="527953" y="2668364"/>
                    </a:cubicBezTo>
                    <a:cubicBezTo>
                      <a:pt x="492855" y="2673673"/>
                      <a:pt x="449468" y="2701957"/>
                      <a:pt x="425008" y="2733441"/>
                    </a:cubicBezTo>
                    <a:lnTo>
                      <a:pt x="417472" y="2744554"/>
                    </a:lnTo>
                    <a:lnTo>
                      <a:pt x="409936" y="2733441"/>
                    </a:lnTo>
                    <a:cubicBezTo>
                      <a:pt x="385477" y="2701957"/>
                      <a:pt x="342089" y="2673673"/>
                      <a:pt x="306991" y="2668364"/>
                    </a:cubicBezTo>
                    <a:cubicBezTo>
                      <a:pt x="268355" y="2664375"/>
                      <a:pt x="231221" y="2676110"/>
                      <a:pt x="191082" y="2656396"/>
                    </a:cubicBezTo>
                    <a:cubicBezTo>
                      <a:pt x="146172" y="2622457"/>
                      <a:pt x="146345" y="2584587"/>
                      <a:pt x="123977" y="2548682"/>
                    </a:cubicBezTo>
                    <a:cubicBezTo>
                      <a:pt x="100592" y="2544692"/>
                      <a:pt x="75703" y="2552496"/>
                      <a:pt x="53821" y="2536714"/>
                    </a:cubicBezTo>
                    <a:cubicBezTo>
                      <a:pt x="34460" y="2522707"/>
                      <a:pt x="23551" y="2504278"/>
                      <a:pt x="11586" y="2486401"/>
                    </a:cubicBezTo>
                    <a:lnTo>
                      <a:pt x="0" y="2470390"/>
                    </a:lnTo>
                    <a:lnTo>
                      <a:pt x="0" y="2199607"/>
                    </a:lnTo>
                    <a:lnTo>
                      <a:pt x="0" y="2153669"/>
                    </a:lnTo>
                    <a:close/>
                  </a:path>
                </a:pathLst>
              </a:custGeom>
              <a:noFill/>
              <a:ln w="6350">
                <a:solidFill>
                  <a:srgbClr val="7C7C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  <a:latin typeface="浙江民間書刻體" panose="02020600000000000000" pitchFamily="18" charset="-120"/>
                  <a:ea typeface="浙江民間書刻體" panose="02020600000000000000" pitchFamily="18" charset="-120"/>
                </a:endParaRPr>
              </a:p>
            </p:txBody>
          </p:sp>
        </p:grpSp>
      </p:grpSp>
      <p:sp>
        <p:nvSpPr>
          <p:cNvPr id="19" name="文本框 18"/>
          <p:cNvSpPr txBox="1"/>
          <p:nvPr/>
        </p:nvSpPr>
        <p:spPr>
          <a:xfrm>
            <a:off x="2754610" y="1450975"/>
            <a:ext cx="461665" cy="20593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  添  加  标  题</a:t>
            </a:r>
            <a:endParaRPr lang="zh-CN" altLang="en-US" b="1" dirty="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36707" y="2579133"/>
            <a:ext cx="2031325" cy="32870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chemeClr val="bg1"/>
                </a:solidFill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en-US" altLang="zh-CN" sz="1200" kern="0" dirty="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  <a:p>
            <a:pPr>
              <a:lnSpc>
                <a:spcPct val="200000"/>
              </a:lnSpc>
            </a:pPr>
            <a:endParaRPr lang="zh-CN" altLang="en-US" sz="1200" dirty="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04855" y="0"/>
            <a:ext cx="3487145" cy="417688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785" y="2300111"/>
            <a:ext cx="2303215" cy="436033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-398765" y="-148510"/>
            <a:ext cx="2643727" cy="2134427"/>
          </a:xfrm>
          <a:prstGeom prst="rect">
            <a:avLst/>
          </a:prstGeom>
        </p:spPr>
      </p:pic>
      <p:pic>
        <p:nvPicPr>
          <p:cNvPr id="28" name="图片 27" descr="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480" y="31115"/>
            <a:ext cx="12130405" cy="577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" y="31115"/>
            <a:ext cx="12130405" cy="577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2938"/>
            <a:ext cx="12192000" cy="211506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0053766" y="1312528"/>
            <a:ext cx="1012873" cy="3623104"/>
            <a:chOff x="8826441" y="1348674"/>
            <a:chExt cx="443134" cy="2969808"/>
          </a:xfrm>
        </p:grpSpPr>
        <p:grpSp>
          <p:nvGrpSpPr>
            <p:cNvPr id="4" name="组合 3"/>
            <p:cNvGrpSpPr/>
            <p:nvPr/>
          </p:nvGrpSpPr>
          <p:grpSpPr>
            <a:xfrm>
              <a:off x="8859794" y="1404931"/>
              <a:ext cx="384048" cy="2868395"/>
              <a:chOff x="8087888" y="1408741"/>
              <a:chExt cx="384048" cy="2868395"/>
            </a:xfrm>
          </p:grpSpPr>
          <p:sp>
            <p:nvSpPr>
              <p:cNvPr id="8" name="任意多边形 34"/>
              <p:cNvSpPr/>
              <p:nvPr/>
            </p:nvSpPr>
            <p:spPr>
              <a:xfrm rot="10800000">
                <a:off x="8087888" y="1408741"/>
                <a:ext cx="384048" cy="1443149"/>
              </a:xfrm>
              <a:custGeom>
                <a:avLst/>
                <a:gdLst>
                  <a:gd name="connsiteX0" fmla="*/ 0 w 834945"/>
                  <a:gd name="connsiteY0" fmla="*/ 0 h 2744554"/>
                  <a:gd name="connsiteX1" fmla="*/ 834945 w 834945"/>
                  <a:gd name="connsiteY1" fmla="*/ 0 h 2744554"/>
                  <a:gd name="connsiteX2" fmla="*/ 834945 w 834945"/>
                  <a:gd name="connsiteY2" fmla="*/ 2199607 h 2744554"/>
                  <a:gd name="connsiteX3" fmla="*/ 834944 w 834945"/>
                  <a:gd name="connsiteY3" fmla="*/ 2199607 h 2744554"/>
                  <a:gd name="connsiteX4" fmla="*/ 834944 w 834945"/>
                  <a:gd name="connsiteY4" fmla="*/ 2470390 h 2744554"/>
                  <a:gd name="connsiteX5" fmla="*/ 823358 w 834945"/>
                  <a:gd name="connsiteY5" fmla="*/ 2486401 h 2744554"/>
                  <a:gd name="connsiteX6" fmla="*/ 781123 w 834945"/>
                  <a:gd name="connsiteY6" fmla="*/ 2536714 h 2744554"/>
                  <a:gd name="connsiteX7" fmla="*/ 710968 w 834945"/>
                  <a:gd name="connsiteY7" fmla="*/ 2548682 h 2744554"/>
                  <a:gd name="connsiteX8" fmla="*/ 643862 w 834945"/>
                  <a:gd name="connsiteY8" fmla="*/ 2656396 h 2744554"/>
                  <a:gd name="connsiteX9" fmla="*/ 527953 w 834945"/>
                  <a:gd name="connsiteY9" fmla="*/ 2668364 h 2744554"/>
                  <a:gd name="connsiteX10" fmla="*/ 425008 w 834945"/>
                  <a:gd name="connsiteY10" fmla="*/ 2733441 h 2744554"/>
                  <a:gd name="connsiteX11" fmla="*/ 417472 w 834945"/>
                  <a:gd name="connsiteY11" fmla="*/ 2744554 h 2744554"/>
                  <a:gd name="connsiteX12" fmla="*/ 409936 w 834945"/>
                  <a:gd name="connsiteY12" fmla="*/ 2733441 h 2744554"/>
                  <a:gd name="connsiteX13" fmla="*/ 306991 w 834945"/>
                  <a:gd name="connsiteY13" fmla="*/ 2668364 h 2744554"/>
                  <a:gd name="connsiteX14" fmla="*/ 191082 w 834945"/>
                  <a:gd name="connsiteY14" fmla="*/ 2656396 h 2744554"/>
                  <a:gd name="connsiteX15" fmla="*/ 123977 w 834945"/>
                  <a:gd name="connsiteY15" fmla="*/ 2548682 h 2744554"/>
                  <a:gd name="connsiteX16" fmla="*/ 53821 w 834945"/>
                  <a:gd name="connsiteY16" fmla="*/ 2536714 h 2744554"/>
                  <a:gd name="connsiteX17" fmla="*/ 11586 w 834945"/>
                  <a:gd name="connsiteY17" fmla="*/ 2486401 h 2744554"/>
                  <a:gd name="connsiteX18" fmla="*/ 0 w 834945"/>
                  <a:gd name="connsiteY18" fmla="*/ 2470390 h 2744554"/>
                  <a:gd name="connsiteX19" fmla="*/ 0 w 834945"/>
                  <a:gd name="connsiteY19" fmla="*/ 2199607 h 2744554"/>
                  <a:gd name="connsiteX20" fmla="*/ 0 w 834945"/>
                  <a:gd name="connsiteY20" fmla="*/ 2153669 h 274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4945" h="2744554">
                    <a:moveTo>
                      <a:pt x="0" y="0"/>
                    </a:moveTo>
                    <a:lnTo>
                      <a:pt x="834945" y="0"/>
                    </a:lnTo>
                    <a:lnTo>
                      <a:pt x="834945" y="2199607"/>
                    </a:lnTo>
                    <a:lnTo>
                      <a:pt x="834944" y="2199607"/>
                    </a:lnTo>
                    <a:lnTo>
                      <a:pt x="834944" y="2470390"/>
                    </a:lnTo>
                    <a:lnTo>
                      <a:pt x="823358" y="2486401"/>
                    </a:lnTo>
                    <a:cubicBezTo>
                      <a:pt x="811393" y="2504278"/>
                      <a:pt x="800485" y="2522707"/>
                      <a:pt x="781123" y="2536714"/>
                    </a:cubicBezTo>
                    <a:cubicBezTo>
                      <a:pt x="759241" y="2552496"/>
                      <a:pt x="734353" y="2544692"/>
                      <a:pt x="710968" y="2548682"/>
                    </a:cubicBezTo>
                    <a:cubicBezTo>
                      <a:pt x="688599" y="2584587"/>
                      <a:pt x="688773" y="2622457"/>
                      <a:pt x="643862" y="2656396"/>
                    </a:cubicBezTo>
                    <a:cubicBezTo>
                      <a:pt x="603724" y="2676110"/>
                      <a:pt x="566590" y="2664375"/>
                      <a:pt x="527953" y="2668364"/>
                    </a:cubicBezTo>
                    <a:cubicBezTo>
                      <a:pt x="492855" y="2673673"/>
                      <a:pt x="449468" y="2701957"/>
                      <a:pt x="425008" y="2733441"/>
                    </a:cubicBezTo>
                    <a:lnTo>
                      <a:pt x="417472" y="2744554"/>
                    </a:lnTo>
                    <a:lnTo>
                      <a:pt x="409936" y="2733441"/>
                    </a:lnTo>
                    <a:cubicBezTo>
                      <a:pt x="385477" y="2701957"/>
                      <a:pt x="342089" y="2673673"/>
                      <a:pt x="306991" y="2668364"/>
                    </a:cubicBezTo>
                    <a:cubicBezTo>
                      <a:pt x="268355" y="2664375"/>
                      <a:pt x="231221" y="2676110"/>
                      <a:pt x="191082" y="2656396"/>
                    </a:cubicBezTo>
                    <a:cubicBezTo>
                      <a:pt x="146172" y="2622457"/>
                      <a:pt x="146345" y="2584587"/>
                      <a:pt x="123977" y="2548682"/>
                    </a:cubicBezTo>
                    <a:cubicBezTo>
                      <a:pt x="100592" y="2544692"/>
                      <a:pt x="75703" y="2552496"/>
                      <a:pt x="53821" y="2536714"/>
                    </a:cubicBezTo>
                    <a:cubicBezTo>
                      <a:pt x="34460" y="2522707"/>
                      <a:pt x="23551" y="2504278"/>
                      <a:pt x="11586" y="2486401"/>
                    </a:cubicBezTo>
                    <a:lnTo>
                      <a:pt x="0" y="2470390"/>
                    </a:lnTo>
                    <a:lnTo>
                      <a:pt x="0" y="2199607"/>
                    </a:lnTo>
                    <a:lnTo>
                      <a:pt x="0" y="215366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浙江民間書刻體" panose="02020600000000000000" pitchFamily="18" charset="-120"/>
                  <a:ea typeface="浙江民間書刻體" panose="02020600000000000000" pitchFamily="18" charset="-120"/>
                </a:endParaRPr>
              </a:p>
            </p:txBody>
          </p:sp>
          <p:sp>
            <p:nvSpPr>
              <p:cNvPr id="9" name="任意多边形 34"/>
              <p:cNvSpPr/>
              <p:nvPr/>
            </p:nvSpPr>
            <p:spPr>
              <a:xfrm>
                <a:off x="8087888" y="2833987"/>
                <a:ext cx="384048" cy="1443149"/>
              </a:xfrm>
              <a:custGeom>
                <a:avLst/>
                <a:gdLst>
                  <a:gd name="connsiteX0" fmla="*/ 0 w 834945"/>
                  <a:gd name="connsiteY0" fmla="*/ 0 h 2744554"/>
                  <a:gd name="connsiteX1" fmla="*/ 834945 w 834945"/>
                  <a:gd name="connsiteY1" fmla="*/ 0 h 2744554"/>
                  <a:gd name="connsiteX2" fmla="*/ 834945 w 834945"/>
                  <a:gd name="connsiteY2" fmla="*/ 2199607 h 2744554"/>
                  <a:gd name="connsiteX3" fmla="*/ 834944 w 834945"/>
                  <a:gd name="connsiteY3" fmla="*/ 2199607 h 2744554"/>
                  <a:gd name="connsiteX4" fmla="*/ 834944 w 834945"/>
                  <a:gd name="connsiteY4" fmla="*/ 2470390 h 2744554"/>
                  <a:gd name="connsiteX5" fmla="*/ 823358 w 834945"/>
                  <a:gd name="connsiteY5" fmla="*/ 2486401 h 2744554"/>
                  <a:gd name="connsiteX6" fmla="*/ 781123 w 834945"/>
                  <a:gd name="connsiteY6" fmla="*/ 2536714 h 2744554"/>
                  <a:gd name="connsiteX7" fmla="*/ 710968 w 834945"/>
                  <a:gd name="connsiteY7" fmla="*/ 2548682 h 2744554"/>
                  <a:gd name="connsiteX8" fmla="*/ 643862 w 834945"/>
                  <a:gd name="connsiteY8" fmla="*/ 2656396 h 2744554"/>
                  <a:gd name="connsiteX9" fmla="*/ 527953 w 834945"/>
                  <a:gd name="connsiteY9" fmla="*/ 2668364 h 2744554"/>
                  <a:gd name="connsiteX10" fmla="*/ 425008 w 834945"/>
                  <a:gd name="connsiteY10" fmla="*/ 2733441 h 2744554"/>
                  <a:gd name="connsiteX11" fmla="*/ 417472 w 834945"/>
                  <a:gd name="connsiteY11" fmla="*/ 2744554 h 2744554"/>
                  <a:gd name="connsiteX12" fmla="*/ 409936 w 834945"/>
                  <a:gd name="connsiteY12" fmla="*/ 2733441 h 2744554"/>
                  <a:gd name="connsiteX13" fmla="*/ 306991 w 834945"/>
                  <a:gd name="connsiteY13" fmla="*/ 2668364 h 2744554"/>
                  <a:gd name="connsiteX14" fmla="*/ 191082 w 834945"/>
                  <a:gd name="connsiteY14" fmla="*/ 2656396 h 2744554"/>
                  <a:gd name="connsiteX15" fmla="*/ 123977 w 834945"/>
                  <a:gd name="connsiteY15" fmla="*/ 2548682 h 2744554"/>
                  <a:gd name="connsiteX16" fmla="*/ 53821 w 834945"/>
                  <a:gd name="connsiteY16" fmla="*/ 2536714 h 2744554"/>
                  <a:gd name="connsiteX17" fmla="*/ 11586 w 834945"/>
                  <a:gd name="connsiteY17" fmla="*/ 2486401 h 2744554"/>
                  <a:gd name="connsiteX18" fmla="*/ 0 w 834945"/>
                  <a:gd name="connsiteY18" fmla="*/ 2470390 h 2744554"/>
                  <a:gd name="connsiteX19" fmla="*/ 0 w 834945"/>
                  <a:gd name="connsiteY19" fmla="*/ 2199607 h 2744554"/>
                  <a:gd name="connsiteX20" fmla="*/ 0 w 834945"/>
                  <a:gd name="connsiteY20" fmla="*/ 2153669 h 274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4945" h="2744554">
                    <a:moveTo>
                      <a:pt x="0" y="0"/>
                    </a:moveTo>
                    <a:lnTo>
                      <a:pt x="834945" y="0"/>
                    </a:lnTo>
                    <a:lnTo>
                      <a:pt x="834945" y="2199607"/>
                    </a:lnTo>
                    <a:lnTo>
                      <a:pt x="834944" y="2199607"/>
                    </a:lnTo>
                    <a:lnTo>
                      <a:pt x="834944" y="2470390"/>
                    </a:lnTo>
                    <a:lnTo>
                      <a:pt x="823358" y="2486401"/>
                    </a:lnTo>
                    <a:cubicBezTo>
                      <a:pt x="811393" y="2504278"/>
                      <a:pt x="800485" y="2522707"/>
                      <a:pt x="781123" y="2536714"/>
                    </a:cubicBezTo>
                    <a:cubicBezTo>
                      <a:pt x="759241" y="2552496"/>
                      <a:pt x="734353" y="2544692"/>
                      <a:pt x="710968" y="2548682"/>
                    </a:cubicBezTo>
                    <a:cubicBezTo>
                      <a:pt x="688599" y="2584587"/>
                      <a:pt x="688773" y="2622457"/>
                      <a:pt x="643862" y="2656396"/>
                    </a:cubicBezTo>
                    <a:cubicBezTo>
                      <a:pt x="603724" y="2676110"/>
                      <a:pt x="566590" y="2664375"/>
                      <a:pt x="527953" y="2668364"/>
                    </a:cubicBezTo>
                    <a:cubicBezTo>
                      <a:pt x="492855" y="2673673"/>
                      <a:pt x="449468" y="2701957"/>
                      <a:pt x="425008" y="2733441"/>
                    </a:cubicBezTo>
                    <a:lnTo>
                      <a:pt x="417472" y="2744554"/>
                    </a:lnTo>
                    <a:lnTo>
                      <a:pt x="409936" y="2733441"/>
                    </a:lnTo>
                    <a:cubicBezTo>
                      <a:pt x="385477" y="2701957"/>
                      <a:pt x="342089" y="2673673"/>
                      <a:pt x="306991" y="2668364"/>
                    </a:cubicBezTo>
                    <a:cubicBezTo>
                      <a:pt x="268355" y="2664375"/>
                      <a:pt x="231221" y="2676110"/>
                      <a:pt x="191082" y="2656396"/>
                    </a:cubicBezTo>
                    <a:cubicBezTo>
                      <a:pt x="146172" y="2622457"/>
                      <a:pt x="146345" y="2584587"/>
                      <a:pt x="123977" y="2548682"/>
                    </a:cubicBezTo>
                    <a:cubicBezTo>
                      <a:pt x="100592" y="2544692"/>
                      <a:pt x="75703" y="2552496"/>
                      <a:pt x="53821" y="2536714"/>
                    </a:cubicBezTo>
                    <a:cubicBezTo>
                      <a:pt x="34460" y="2522707"/>
                      <a:pt x="23551" y="2504278"/>
                      <a:pt x="11586" y="2486401"/>
                    </a:cubicBezTo>
                    <a:lnTo>
                      <a:pt x="0" y="2470390"/>
                    </a:lnTo>
                    <a:lnTo>
                      <a:pt x="0" y="2199607"/>
                    </a:lnTo>
                    <a:lnTo>
                      <a:pt x="0" y="215366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5875">
                <a:solidFill>
                  <a:srgbClr val="7C7C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浙江民間書刻體" panose="02020600000000000000" pitchFamily="18" charset="-120"/>
                  <a:ea typeface="浙江民間書刻體" panose="02020600000000000000" pitchFamily="18" charset="-12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826441" y="1348674"/>
              <a:ext cx="443134" cy="2969808"/>
              <a:chOff x="8826441" y="1348674"/>
              <a:chExt cx="443134" cy="2969808"/>
            </a:xfrm>
          </p:grpSpPr>
          <p:sp>
            <p:nvSpPr>
              <p:cNvPr id="6" name="任意多边形 33"/>
              <p:cNvSpPr/>
              <p:nvPr/>
            </p:nvSpPr>
            <p:spPr>
              <a:xfrm rot="10800000">
                <a:off x="8826441" y="1348674"/>
                <a:ext cx="443134" cy="1484495"/>
              </a:xfrm>
              <a:custGeom>
                <a:avLst/>
                <a:gdLst>
                  <a:gd name="connsiteX0" fmla="*/ 0 w 834945"/>
                  <a:gd name="connsiteY0" fmla="*/ 0 h 2744554"/>
                  <a:gd name="connsiteX1" fmla="*/ 834945 w 834945"/>
                  <a:gd name="connsiteY1" fmla="*/ 0 h 2744554"/>
                  <a:gd name="connsiteX2" fmla="*/ 834945 w 834945"/>
                  <a:gd name="connsiteY2" fmla="*/ 2199607 h 2744554"/>
                  <a:gd name="connsiteX3" fmla="*/ 834944 w 834945"/>
                  <a:gd name="connsiteY3" fmla="*/ 2199607 h 2744554"/>
                  <a:gd name="connsiteX4" fmla="*/ 834944 w 834945"/>
                  <a:gd name="connsiteY4" fmla="*/ 2470390 h 2744554"/>
                  <a:gd name="connsiteX5" fmla="*/ 823358 w 834945"/>
                  <a:gd name="connsiteY5" fmla="*/ 2486401 h 2744554"/>
                  <a:gd name="connsiteX6" fmla="*/ 781123 w 834945"/>
                  <a:gd name="connsiteY6" fmla="*/ 2536714 h 2744554"/>
                  <a:gd name="connsiteX7" fmla="*/ 710968 w 834945"/>
                  <a:gd name="connsiteY7" fmla="*/ 2548682 h 2744554"/>
                  <a:gd name="connsiteX8" fmla="*/ 643862 w 834945"/>
                  <a:gd name="connsiteY8" fmla="*/ 2656396 h 2744554"/>
                  <a:gd name="connsiteX9" fmla="*/ 527953 w 834945"/>
                  <a:gd name="connsiteY9" fmla="*/ 2668364 h 2744554"/>
                  <a:gd name="connsiteX10" fmla="*/ 425008 w 834945"/>
                  <a:gd name="connsiteY10" fmla="*/ 2733441 h 2744554"/>
                  <a:gd name="connsiteX11" fmla="*/ 417472 w 834945"/>
                  <a:gd name="connsiteY11" fmla="*/ 2744554 h 2744554"/>
                  <a:gd name="connsiteX12" fmla="*/ 409936 w 834945"/>
                  <a:gd name="connsiteY12" fmla="*/ 2733441 h 2744554"/>
                  <a:gd name="connsiteX13" fmla="*/ 306991 w 834945"/>
                  <a:gd name="connsiteY13" fmla="*/ 2668364 h 2744554"/>
                  <a:gd name="connsiteX14" fmla="*/ 191082 w 834945"/>
                  <a:gd name="connsiteY14" fmla="*/ 2656396 h 2744554"/>
                  <a:gd name="connsiteX15" fmla="*/ 123977 w 834945"/>
                  <a:gd name="connsiteY15" fmla="*/ 2548682 h 2744554"/>
                  <a:gd name="connsiteX16" fmla="*/ 53821 w 834945"/>
                  <a:gd name="connsiteY16" fmla="*/ 2536714 h 2744554"/>
                  <a:gd name="connsiteX17" fmla="*/ 11586 w 834945"/>
                  <a:gd name="connsiteY17" fmla="*/ 2486401 h 2744554"/>
                  <a:gd name="connsiteX18" fmla="*/ 0 w 834945"/>
                  <a:gd name="connsiteY18" fmla="*/ 2470390 h 2744554"/>
                  <a:gd name="connsiteX19" fmla="*/ 0 w 834945"/>
                  <a:gd name="connsiteY19" fmla="*/ 2199607 h 2744554"/>
                  <a:gd name="connsiteX20" fmla="*/ 0 w 834945"/>
                  <a:gd name="connsiteY20" fmla="*/ 2153669 h 274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4945" h="2744554">
                    <a:moveTo>
                      <a:pt x="0" y="0"/>
                    </a:moveTo>
                    <a:lnTo>
                      <a:pt x="834945" y="0"/>
                    </a:lnTo>
                    <a:lnTo>
                      <a:pt x="834945" y="2199607"/>
                    </a:lnTo>
                    <a:lnTo>
                      <a:pt x="834944" y="2199607"/>
                    </a:lnTo>
                    <a:lnTo>
                      <a:pt x="834944" y="2470390"/>
                    </a:lnTo>
                    <a:lnTo>
                      <a:pt x="823358" y="2486401"/>
                    </a:lnTo>
                    <a:cubicBezTo>
                      <a:pt x="811393" y="2504278"/>
                      <a:pt x="800485" y="2522707"/>
                      <a:pt x="781123" y="2536714"/>
                    </a:cubicBezTo>
                    <a:cubicBezTo>
                      <a:pt x="759241" y="2552496"/>
                      <a:pt x="734353" y="2544692"/>
                      <a:pt x="710968" y="2548682"/>
                    </a:cubicBezTo>
                    <a:cubicBezTo>
                      <a:pt x="688599" y="2584587"/>
                      <a:pt x="688773" y="2622457"/>
                      <a:pt x="643862" y="2656396"/>
                    </a:cubicBezTo>
                    <a:cubicBezTo>
                      <a:pt x="603724" y="2676110"/>
                      <a:pt x="566590" y="2664375"/>
                      <a:pt x="527953" y="2668364"/>
                    </a:cubicBezTo>
                    <a:cubicBezTo>
                      <a:pt x="492855" y="2673673"/>
                      <a:pt x="449468" y="2701957"/>
                      <a:pt x="425008" y="2733441"/>
                    </a:cubicBezTo>
                    <a:lnTo>
                      <a:pt x="417472" y="2744554"/>
                    </a:lnTo>
                    <a:lnTo>
                      <a:pt x="409936" y="2733441"/>
                    </a:lnTo>
                    <a:cubicBezTo>
                      <a:pt x="385477" y="2701957"/>
                      <a:pt x="342089" y="2673673"/>
                      <a:pt x="306991" y="2668364"/>
                    </a:cubicBezTo>
                    <a:cubicBezTo>
                      <a:pt x="268355" y="2664375"/>
                      <a:pt x="231221" y="2676110"/>
                      <a:pt x="191082" y="2656396"/>
                    </a:cubicBezTo>
                    <a:cubicBezTo>
                      <a:pt x="146172" y="2622457"/>
                      <a:pt x="146345" y="2584587"/>
                      <a:pt x="123977" y="2548682"/>
                    </a:cubicBezTo>
                    <a:cubicBezTo>
                      <a:pt x="100592" y="2544692"/>
                      <a:pt x="75703" y="2552496"/>
                      <a:pt x="53821" y="2536714"/>
                    </a:cubicBezTo>
                    <a:cubicBezTo>
                      <a:pt x="34460" y="2522707"/>
                      <a:pt x="23551" y="2504278"/>
                      <a:pt x="11586" y="2486401"/>
                    </a:cubicBezTo>
                    <a:lnTo>
                      <a:pt x="0" y="2470390"/>
                    </a:lnTo>
                    <a:lnTo>
                      <a:pt x="0" y="2199607"/>
                    </a:lnTo>
                    <a:lnTo>
                      <a:pt x="0" y="2153669"/>
                    </a:lnTo>
                    <a:close/>
                  </a:path>
                </a:pathLst>
              </a:custGeom>
              <a:noFill/>
              <a:ln w="6350">
                <a:solidFill>
                  <a:srgbClr val="7C7C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atin typeface="浙江民間書刻體" panose="02020600000000000000" pitchFamily="18" charset="-120"/>
                  <a:ea typeface="浙江民間書刻體" panose="02020600000000000000" pitchFamily="18" charset="-120"/>
                </a:endParaRPr>
              </a:p>
            </p:txBody>
          </p:sp>
          <p:sp>
            <p:nvSpPr>
              <p:cNvPr id="7" name="任意多边形 33"/>
              <p:cNvSpPr/>
              <p:nvPr/>
            </p:nvSpPr>
            <p:spPr>
              <a:xfrm>
                <a:off x="8826441" y="2833987"/>
                <a:ext cx="443134" cy="1484495"/>
              </a:xfrm>
              <a:custGeom>
                <a:avLst/>
                <a:gdLst>
                  <a:gd name="connsiteX0" fmla="*/ 0 w 834945"/>
                  <a:gd name="connsiteY0" fmla="*/ 0 h 2744554"/>
                  <a:gd name="connsiteX1" fmla="*/ 834945 w 834945"/>
                  <a:gd name="connsiteY1" fmla="*/ 0 h 2744554"/>
                  <a:gd name="connsiteX2" fmla="*/ 834945 w 834945"/>
                  <a:gd name="connsiteY2" fmla="*/ 2199607 h 2744554"/>
                  <a:gd name="connsiteX3" fmla="*/ 834944 w 834945"/>
                  <a:gd name="connsiteY3" fmla="*/ 2199607 h 2744554"/>
                  <a:gd name="connsiteX4" fmla="*/ 834944 w 834945"/>
                  <a:gd name="connsiteY4" fmla="*/ 2470390 h 2744554"/>
                  <a:gd name="connsiteX5" fmla="*/ 823358 w 834945"/>
                  <a:gd name="connsiteY5" fmla="*/ 2486401 h 2744554"/>
                  <a:gd name="connsiteX6" fmla="*/ 781123 w 834945"/>
                  <a:gd name="connsiteY6" fmla="*/ 2536714 h 2744554"/>
                  <a:gd name="connsiteX7" fmla="*/ 710968 w 834945"/>
                  <a:gd name="connsiteY7" fmla="*/ 2548682 h 2744554"/>
                  <a:gd name="connsiteX8" fmla="*/ 643862 w 834945"/>
                  <a:gd name="connsiteY8" fmla="*/ 2656396 h 2744554"/>
                  <a:gd name="connsiteX9" fmla="*/ 527953 w 834945"/>
                  <a:gd name="connsiteY9" fmla="*/ 2668364 h 2744554"/>
                  <a:gd name="connsiteX10" fmla="*/ 425008 w 834945"/>
                  <a:gd name="connsiteY10" fmla="*/ 2733441 h 2744554"/>
                  <a:gd name="connsiteX11" fmla="*/ 417472 w 834945"/>
                  <a:gd name="connsiteY11" fmla="*/ 2744554 h 2744554"/>
                  <a:gd name="connsiteX12" fmla="*/ 409936 w 834945"/>
                  <a:gd name="connsiteY12" fmla="*/ 2733441 h 2744554"/>
                  <a:gd name="connsiteX13" fmla="*/ 306991 w 834945"/>
                  <a:gd name="connsiteY13" fmla="*/ 2668364 h 2744554"/>
                  <a:gd name="connsiteX14" fmla="*/ 191082 w 834945"/>
                  <a:gd name="connsiteY14" fmla="*/ 2656396 h 2744554"/>
                  <a:gd name="connsiteX15" fmla="*/ 123977 w 834945"/>
                  <a:gd name="connsiteY15" fmla="*/ 2548682 h 2744554"/>
                  <a:gd name="connsiteX16" fmla="*/ 53821 w 834945"/>
                  <a:gd name="connsiteY16" fmla="*/ 2536714 h 2744554"/>
                  <a:gd name="connsiteX17" fmla="*/ 11586 w 834945"/>
                  <a:gd name="connsiteY17" fmla="*/ 2486401 h 2744554"/>
                  <a:gd name="connsiteX18" fmla="*/ 0 w 834945"/>
                  <a:gd name="connsiteY18" fmla="*/ 2470390 h 2744554"/>
                  <a:gd name="connsiteX19" fmla="*/ 0 w 834945"/>
                  <a:gd name="connsiteY19" fmla="*/ 2199607 h 2744554"/>
                  <a:gd name="connsiteX20" fmla="*/ 0 w 834945"/>
                  <a:gd name="connsiteY20" fmla="*/ 2153669 h 274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4945" h="2744554">
                    <a:moveTo>
                      <a:pt x="0" y="0"/>
                    </a:moveTo>
                    <a:lnTo>
                      <a:pt x="834945" y="0"/>
                    </a:lnTo>
                    <a:lnTo>
                      <a:pt x="834945" y="2199607"/>
                    </a:lnTo>
                    <a:lnTo>
                      <a:pt x="834944" y="2199607"/>
                    </a:lnTo>
                    <a:lnTo>
                      <a:pt x="834944" y="2470390"/>
                    </a:lnTo>
                    <a:lnTo>
                      <a:pt x="823358" y="2486401"/>
                    </a:lnTo>
                    <a:cubicBezTo>
                      <a:pt x="811393" y="2504278"/>
                      <a:pt x="800485" y="2522707"/>
                      <a:pt x="781123" y="2536714"/>
                    </a:cubicBezTo>
                    <a:cubicBezTo>
                      <a:pt x="759241" y="2552496"/>
                      <a:pt x="734353" y="2544692"/>
                      <a:pt x="710968" y="2548682"/>
                    </a:cubicBezTo>
                    <a:cubicBezTo>
                      <a:pt x="688599" y="2584587"/>
                      <a:pt x="688773" y="2622457"/>
                      <a:pt x="643862" y="2656396"/>
                    </a:cubicBezTo>
                    <a:cubicBezTo>
                      <a:pt x="603724" y="2676110"/>
                      <a:pt x="566590" y="2664375"/>
                      <a:pt x="527953" y="2668364"/>
                    </a:cubicBezTo>
                    <a:cubicBezTo>
                      <a:pt x="492855" y="2673673"/>
                      <a:pt x="449468" y="2701957"/>
                      <a:pt x="425008" y="2733441"/>
                    </a:cubicBezTo>
                    <a:lnTo>
                      <a:pt x="417472" y="2744554"/>
                    </a:lnTo>
                    <a:lnTo>
                      <a:pt x="409936" y="2733441"/>
                    </a:lnTo>
                    <a:cubicBezTo>
                      <a:pt x="385477" y="2701957"/>
                      <a:pt x="342089" y="2673673"/>
                      <a:pt x="306991" y="2668364"/>
                    </a:cubicBezTo>
                    <a:cubicBezTo>
                      <a:pt x="268355" y="2664375"/>
                      <a:pt x="231221" y="2676110"/>
                      <a:pt x="191082" y="2656396"/>
                    </a:cubicBezTo>
                    <a:cubicBezTo>
                      <a:pt x="146172" y="2622457"/>
                      <a:pt x="146345" y="2584587"/>
                      <a:pt x="123977" y="2548682"/>
                    </a:cubicBezTo>
                    <a:cubicBezTo>
                      <a:pt x="100592" y="2544692"/>
                      <a:pt x="75703" y="2552496"/>
                      <a:pt x="53821" y="2536714"/>
                    </a:cubicBezTo>
                    <a:cubicBezTo>
                      <a:pt x="34460" y="2522707"/>
                      <a:pt x="23551" y="2504278"/>
                      <a:pt x="11586" y="2486401"/>
                    </a:cubicBezTo>
                    <a:lnTo>
                      <a:pt x="0" y="2470390"/>
                    </a:lnTo>
                    <a:lnTo>
                      <a:pt x="0" y="2199607"/>
                    </a:lnTo>
                    <a:lnTo>
                      <a:pt x="0" y="2153669"/>
                    </a:lnTo>
                    <a:close/>
                  </a:path>
                </a:pathLst>
              </a:custGeom>
              <a:noFill/>
              <a:ln w="6350">
                <a:solidFill>
                  <a:srgbClr val="7C7C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浙江民間書刻體" panose="02020600000000000000" pitchFamily="18" charset="-120"/>
                  <a:ea typeface="浙江民間書刻體" panose="02020600000000000000" pitchFamily="18" charset="-120"/>
                </a:endParaRPr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10230357" y="1389491"/>
            <a:ext cx="677108" cy="33621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点击添加标题</a:t>
            </a:r>
            <a:endParaRPr lang="zh-CN" altLang="en-US" sz="3200" b="1" dirty="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21381" y="1549877"/>
            <a:ext cx="1477328" cy="3385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小山重叠金明灭，鬓云欲度香腮雪。懒起画蛾眉，弄妆梳洗迟。照花前后镜，花面交相映。新帖绣罗襦，双双金鹧鸪。</a:t>
            </a:r>
            <a:endParaRPr lang="zh-CN" altLang="en-US" sz="14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96000" y="1549877"/>
            <a:ext cx="1477328" cy="3385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小山重叠金明灭，鬓云欲度香腮雪。懒起画蛾眉，弄妆梳洗迟。照花前后镜，花面交相映。新帖绣罗襦，双双金鹧鸪。</a:t>
            </a:r>
            <a:endParaRPr lang="zh-CN" altLang="en-US" sz="14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00186" y="1549877"/>
            <a:ext cx="1015663" cy="9654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标</a:t>
            </a:r>
            <a:endParaRPr lang="zh-CN" altLang="en-US" sz="1200" dirty="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68966" y="1549877"/>
            <a:ext cx="1661993" cy="32017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小山重叠金明灭，鬓云欲度香腮雪。懒起画蛾眉，弄妆梳洗迟。照花前后镜，花面交相映。新帖绣罗襦，双双金鹧鸪。</a:t>
            </a:r>
            <a:endParaRPr lang="zh-CN" altLang="en-US" sz="1200" dirty="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  <a:p>
            <a:pPr>
              <a:lnSpc>
                <a:spcPct val="200000"/>
              </a:lnSpc>
            </a:pPr>
            <a:endParaRPr lang="zh-CN" altLang="en-US" sz="1200" dirty="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093767" y="1606411"/>
            <a:ext cx="0" cy="26312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4325281" y="1549877"/>
            <a:ext cx="965474" cy="96547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42283" y="1998027"/>
            <a:ext cx="553998" cy="21945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年度工作概述</a:t>
            </a:r>
            <a:endParaRPr lang="zh-CN" altLang="en-US" sz="240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85971" y="4091622"/>
            <a:ext cx="658495" cy="90360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325280" y="2829328"/>
            <a:ext cx="1015663" cy="9654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浙江民間書刻體" panose="02020600000000000000" pitchFamily="18" charset="-120"/>
                <a:ea typeface="浙江民間書刻體" panose="02020600000000000000" pitchFamily="18" charset="-120"/>
              </a:rPr>
              <a:t>题</a:t>
            </a:r>
            <a:endParaRPr lang="zh-CN" altLang="en-US" sz="1200" dirty="0">
              <a:solidFill>
                <a:schemeClr val="bg1"/>
              </a:solidFill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350375" y="2829328"/>
            <a:ext cx="965474" cy="96547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浙江民間書刻體" panose="02020600000000000000" pitchFamily="18" charset="-120"/>
              <a:ea typeface="浙江民間書刻體" panose="02020600000000000000" pitchFamily="18" charset="-12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2094919" cy="2509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" y="31115"/>
            <a:ext cx="12130405" cy="577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020" y="1389245"/>
            <a:ext cx="2707578" cy="51258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43" y="4426917"/>
            <a:ext cx="7300307" cy="243108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303906" y="3385616"/>
            <a:ext cx="4758401" cy="8892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kern="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52915" y="3028890"/>
            <a:ext cx="1992825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标题文字</a:t>
            </a:r>
            <a:endParaRPr lang="zh-CN" altLang="en-US" sz="20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lum bright="100000"/>
          </a:blip>
          <a:stretch>
            <a:fillRect/>
          </a:stretch>
        </p:blipFill>
        <p:spPr>
          <a:xfrm flipH="1">
            <a:off x="6137044" y="2907870"/>
            <a:ext cx="1559774" cy="81667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>
            <a:lum bright="100000"/>
          </a:blip>
          <a:srcRect/>
          <a:stretch>
            <a:fillRect/>
          </a:stretch>
        </p:blipFill>
        <p:spPr>
          <a:xfrm>
            <a:off x="8565680" y="1428666"/>
            <a:ext cx="1760119" cy="70072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lum bright="100000"/>
          </a:blip>
          <a:srcRect/>
          <a:stretch>
            <a:fillRect/>
          </a:stretch>
        </p:blipFill>
        <p:spPr>
          <a:xfrm>
            <a:off x="4614336" y="803275"/>
            <a:ext cx="1760119" cy="70072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303906" y="5089467"/>
            <a:ext cx="4758401" cy="8892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kern="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52915" y="4732741"/>
            <a:ext cx="1992825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标题文字</a:t>
            </a:r>
            <a:endParaRPr lang="zh-CN" altLang="en-US" sz="20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lum bright="100000"/>
          </a:blip>
          <a:stretch>
            <a:fillRect/>
          </a:stretch>
        </p:blipFill>
        <p:spPr>
          <a:xfrm flipH="1">
            <a:off x="6137044" y="4611721"/>
            <a:ext cx="1559774" cy="81667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2094919" cy="25092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 rot="10800000">
            <a:off x="9760689" y="4944243"/>
            <a:ext cx="2643727" cy="2134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" y="31115"/>
            <a:ext cx="12130405" cy="577850"/>
          </a:xfrm>
          <a:prstGeom prst="rect">
            <a:avLst/>
          </a:prstGeom>
        </p:spPr>
      </p:pic>
      <p:sp>
        <p:nvSpPr>
          <p:cNvPr id="8" name="Oval 2"/>
          <p:cNvSpPr/>
          <p:nvPr/>
        </p:nvSpPr>
        <p:spPr>
          <a:xfrm>
            <a:off x="1681344" y="2080804"/>
            <a:ext cx="1679575" cy="1679575"/>
          </a:xfrm>
          <a:prstGeom prst="ellipse">
            <a:avLst/>
          </a:prstGeom>
          <a:blipFill dpi="0" rotWithShape="1">
            <a:blip r:embed="rId3"/>
            <a:srcRect/>
            <a:stretch>
              <a:fillRect l="-10000" b="-10000"/>
            </a:stretch>
          </a:blipFill>
          <a:ln>
            <a:solidFill>
              <a:srgbClr val="6444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>
              <a:solidFill>
                <a:srgbClr val="DDE7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Calibri" panose="020F050202020403020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49271" y="2080804"/>
            <a:ext cx="1679575" cy="1679575"/>
          </a:xfrm>
          <a:prstGeom prst="ellipse">
            <a:avLst/>
          </a:prstGeom>
          <a:blipFill dpi="0" rotWithShape="1">
            <a:blip r:embed="rId3"/>
            <a:srcRect/>
            <a:stretch>
              <a:fillRect l="-10000" b="-10000"/>
            </a:stretch>
          </a:blipFill>
          <a:ln>
            <a:solidFill>
              <a:srgbClr val="6444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>
              <a:solidFill>
                <a:srgbClr val="DDE7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Calibri" panose="020F050202020403020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060996" y="2080804"/>
            <a:ext cx="1681163" cy="1679575"/>
          </a:xfrm>
          <a:prstGeom prst="ellipse">
            <a:avLst/>
          </a:prstGeom>
          <a:blipFill dpi="0" rotWithShape="1">
            <a:blip r:embed="rId3"/>
            <a:srcRect/>
            <a:stretch>
              <a:fillRect l="-10000" b="-10000"/>
            </a:stretch>
          </a:blipFill>
          <a:ln>
            <a:solidFill>
              <a:srgbClr val="6444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>
              <a:solidFill>
                <a:srgbClr val="DDE7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Calibri" panose="020F0502020204030204" charset="0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601959" y="2080804"/>
            <a:ext cx="1681162" cy="1679575"/>
          </a:xfrm>
          <a:prstGeom prst="ellipse">
            <a:avLst/>
          </a:prstGeom>
          <a:blipFill dpi="0" rotWithShape="1">
            <a:blip r:embed="rId3"/>
            <a:srcRect/>
            <a:stretch>
              <a:fillRect l="-10000" b="-10000"/>
            </a:stretch>
          </a:blipFill>
          <a:ln>
            <a:solidFill>
              <a:srgbClr val="6444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>
              <a:solidFill>
                <a:srgbClr val="DDE7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Calibri" panose="020F050202020403020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02570" y="4027687"/>
            <a:ext cx="1838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99086" y="4380139"/>
            <a:ext cx="2245995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请在此处添加详细描述文本，尽量与标题文本语言风格相符合，语言描述尽量简洁生动。</a:t>
            </a:r>
            <a:endParaRPr sz="1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70180" y="4027687"/>
            <a:ext cx="1838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24151" y="4380139"/>
            <a:ext cx="2329180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请在此处添加详细描述文本，尽量与标题文本语言风格相符合，语言描述尽量简洁生动。</a:t>
            </a:r>
            <a:endParaRPr sz="1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523185" y="4027687"/>
            <a:ext cx="1838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281601" y="4380139"/>
            <a:ext cx="2322195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请在此处添加详细描述文本，尽量与标题文本语言风格相符合，语言描述尽量简洁生动。</a:t>
            </a:r>
            <a:endParaRPr sz="1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982540" y="4027687"/>
            <a:ext cx="1838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779056" y="4380139"/>
            <a:ext cx="2245995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请在此处添加详细描述文本，尽量与标题文本语言风格相符合，语言描述尽量简洁生动。</a:t>
            </a:r>
            <a:endParaRPr sz="1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2094919" cy="25092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 rot="10800000">
            <a:off x="9760689" y="4944243"/>
            <a:ext cx="2643727" cy="2134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/>
      <p:bldP spid="13" grpId="0"/>
      <p:bldP spid="14" grpId="0"/>
      <p:bldP spid="16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" y="31115"/>
            <a:ext cx="12130405" cy="577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770" y="1438396"/>
            <a:ext cx="3507953" cy="31890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44320" y="5164309"/>
            <a:ext cx="9337040" cy="788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水墨主题请在此输入文字</a:t>
            </a:r>
            <a:r>
              <a:rPr lang="en-US" altLang="zh-CN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  </a:t>
            </a:r>
            <a:r>
              <a: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水墨主题请在此输入文字  水墨主题请在此输入文字水墨主题请在此输入文字  水墨主题请在此输入文字</a:t>
            </a:r>
            <a:r>
              <a:rPr lang="en-US" altLang="zh-CN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 </a:t>
            </a:r>
            <a:r>
              <a: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 水墨主题请在此输入文字 </a:t>
            </a:r>
            <a:endParaRPr lang="en-US" altLang="zh-CN" sz="16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23114" y="3311951"/>
            <a:ext cx="615553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800" dirty="0">
                <a:solidFill>
                  <a:schemeClr val="bg1"/>
                </a:solidFill>
              </a:rPr>
              <a:t>标题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97481" y="3453899"/>
            <a:ext cx="615553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800" dirty="0">
                <a:solidFill>
                  <a:schemeClr val="bg1"/>
                </a:solidFill>
              </a:rPr>
              <a:t>标题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49396" y="3318298"/>
            <a:ext cx="2769989" cy="13939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水墨主题请在此</a:t>
            </a:r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输入文字  水墨</a:t>
            </a:r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主题请在此输入</a:t>
            </a:r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文字  水墨主题</a:t>
            </a:r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请在此输入文字 </a:t>
            </a:r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水墨主题请在此</a:t>
            </a:r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输入文字 </a:t>
            </a:r>
            <a:endParaRPr lang="zh-CN" altLang="en-US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68165" y="3421435"/>
            <a:ext cx="2769989" cy="13939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水墨主题请在此</a:t>
            </a:r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输入文字  水墨</a:t>
            </a:r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主题请在此输入</a:t>
            </a:r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文字  水墨主题</a:t>
            </a:r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请在此输入文字 </a:t>
            </a:r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水墨主题请在此</a:t>
            </a:r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输入文字 </a:t>
            </a:r>
            <a:endParaRPr lang="zh-CN" altLang="en-US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81" y="1484872"/>
            <a:ext cx="3507953" cy="318904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2094919" cy="250928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 rot="10800000">
            <a:off x="9760689" y="4944243"/>
            <a:ext cx="2643727" cy="2134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好客模板www.haoke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3003</Words>
  <Application>WPS 演示</Application>
  <PresentationFormat>宽屏</PresentationFormat>
  <Paragraphs>276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Arial</vt:lpstr>
      <vt:lpstr>宋体</vt:lpstr>
      <vt:lpstr>Wingdings</vt:lpstr>
      <vt:lpstr>浙江民間書刻體</vt:lpstr>
      <vt:lpstr>PMingLiU-ExtB</vt:lpstr>
      <vt:lpstr>柳公权柳体</vt:lpstr>
      <vt:lpstr>华文隶书</vt:lpstr>
      <vt:lpstr>方正清刻本悦宋简体</vt:lpstr>
      <vt:lpstr>Calibri</vt:lpstr>
      <vt:lpstr>方正隶二繁体</vt:lpstr>
      <vt:lpstr>微软雅黑</vt:lpstr>
      <vt:lpstr>等线 Light</vt:lpstr>
      <vt:lpstr>等线</vt:lpstr>
      <vt:lpstr>Arial Unicode MS</vt:lpstr>
      <vt:lpstr>WenYue GuDianMingChaoTi (Non-Commercial Use)</vt:lpstr>
      <vt:lpstr>华文宋体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一颗苹果</cp:lastModifiedBy>
  <cp:revision>4</cp:revision>
  <dcterms:created xsi:type="dcterms:W3CDTF">2019-04-22T13:44:00Z</dcterms:created>
  <dcterms:modified xsi:type="dcterms:W3CDTF">2021-09-06T08:48:11Z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FDB60709B2D54D7F8CA2E5778D40A67D</vt:lpwstr>
  </property>
</Properties>
</file>