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67" r:id="rId4"/>
    <p:sldId id="257" r:id="rId5"/>
    <p:sldId id="258" r:id="rId6"/>
    <p:sldId id="259" r:id="rId7"/>
    <p:sldId id="260" r:id="rId8"/>
    <p:sldId id="261" r:id="rId9"/>
    <p:sldId id="262" r:id="rId10"/>
    <p:sldId id="263" r:id="rId11"/>
    <p:sldId id="264" r:id="rId12"/>
    <p:sldId id="265" r:id="rId13"/>
    <p:sldId id="266" r:id="rId14"/>
    <p:sldId id="268" r:id="rId1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6" d="100"/>
          <a:sy n="66" d="100"/>
        </p:scale>
        <p:origin x="754" y="5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65E03948-D416-49AA-81A6-9D281A1AE0FF}"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5E03948-D416-49AA-81A6-9D281A1AE0FF}"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5E03948-D416-49AA-81A6-9D281A1AE0FF}"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65E03948-D416-49AA-81A6-9D281A1AE0FF}"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65E03948-D416-49AA-81A6-9D281A1AE0FF}" type="datetimeFigureOut">
              <a:rPr lang="zh-CN" altLang="en-US"/>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65E03948-D416-49AA-81A6-9D281A1AE0FF}" type="datetimeFigureOut">
              <a:rPr lang="zh-CN" altLang="en-US"/>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65E03948-D416-49AA-81A6-9D281A1AE0FF}" type="datetimeFigureOut">
              <a:rPr lang="zh-CN" altLang="en-US"/>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65E03948-D416-49AA-81A6-9D281A1AE0FF}" type="datetimeFigureOut">
              <a:rPr lang="zh-CN" altLang="en-US"/>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5E03948-D416-49AA-81A6-9D281A1AE0FF}" type="datetimeFigureOut">
              <a:rPr lang="zh-CN" altLang="en-US"/>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5E03948-D416-49AA-81A6-9D281A1AE0FF}" type="datetimeFigureOut">
              <a:rPr lang="zh-CN" altLang="en-US"/>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65E03948-D416-49AA-81A6-9D281A1AE0FF}" type="datetimeFigureOut">
              <a:rPr lang="zh-CN" altLang="en-US"/>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DD4391E-76C9-40C9-B421-3F9EB6606255}" type="slidenum">
              <a:rPr lang="zh-CN" altLang="en-US"/>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E03948-D416-49AA-81A6-9D281A1AE0FF}" type="datetimeFigureOut">
              <a:rPr lang="zh-CN" altLang="en-US"/>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D4391E-76C9-40C9-B421-3F9EB6606255}"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p:nvPr/>
        </p:nvPicPr>
        <p:blipFill>
          <a:blip r:embed="rId1"/>
          <a:srcRect/>
          <a:stretch>
            <a:fillRect/>
          </a:stretch>
        </p:blipFill>
        <p:spPr>
          <a:xfrm>
            <a:off x="0" y="0"/>
            <a:ext cx="12192000" cy="6858000"/>
          </a:xfrm>
          <a:prstGeom prst="rect">
            <a:avLst/>
          </a:prstGeom>
        </p:spPr>
      </p:pic>
      <p:pic>
        <p:nvPicPr>
          <p:cNvPr id="11" name="图片 10"/>
          <p:cNvPicPr/>
          <p:nvPr/>
        </p:nvPicPr>
        <p:blipFill>
          <a:blip r:embed="rId2"/>
          <a:srcRect/>
          <a:stretch>
            <a:fillRect/>
          </a:stretch>
        </p:blipFill>
        <p:spPr>
          <a:xfrm>
            <a:off x="0" y="0"/>
            <a:ext cx="12192000" cy="6858000"/>
          </a:xfrm>
          <a:prstGeom prst="rect">
            <a:avLst/>
          </a:prstGeom>
        </p:spPr>
      </p:pic>
      <p:sp>
        <p:nvSpPr>
          <p:cNvPr id="12" name="TextBox 56"/>
          <p:cNvSpPr txBox="1"/>
          <p:nvPr/>
        </p:nvSpPr>
        <p:spPr>
          <a:xfrm>
            <a:off x="1613584" y="1620149"/>
            <a:ext cx="8964831" cy="2567354"/>
          </a:xfrm>
          <a:prstGeom prst="rect">
            <a:avLst/>
          </a:prstGeom>
          <a:noFill/>
        </p:spPr>
        <p:txBody>
          <a:bodyPr wrap="square" rtlCol="0" anchor="ctr">
            <a:normAutofit/>
          </a:bodyPr>
          <a:lstStyle/>
          <a:p>
            <a:pPr algn="ctr">
              <a:lnSpc>
                <a:spcPct val="130000"/>
              </a:lnSpc>
            </a:pPr>
            <a:r>
              <a:rPr lang="en-US" altLang="zh-CN" sz="8800" b="1" dirty="0" err="1">
                <a:solidFill>
                  <a:srgbClr val="FF0000"/>
                </a:solidFill>
                <a:latin typeface="思源等宽 L"/>
                <a:ea typeface="微软雅黑" panose="020B0503020204020204" pitchFamily="34" charset="-122"/>
                <a:sym typeface="Arial" panose="020B0604020202020204" pitchFamily="34" charset="0"/>
              </a:rPr>
              <a:t>全民国防教育日</a:t>
            </a:r>
            <a:endParaRPr lang="en-US" altLang="zh-CN" sz="8800" b="1" dirty="0">
              <a:solidFill>
                <a:srgbClr val="FF0000"/>
              </a:solidFill>
              <a:latin typeface="思源等宽 L"/>
              <a:ea typeface="微软雅黑" panose="020B0503020204020204" pitchFamily="34" charset="-122"/>
              <a:sym typeface="Arial" panose="020B0604020202020204" pitchFamily="34"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New shape"/>
          <p:cNvSpPr/>
          <p:nvPr/>
        </p:nvSpPr>
        <p:spPr>
          <a:xfrm>
            <a:off x="1270000" y="1524000"/>
            <a:ext cx="9652000" cy="4200144"/>
          </a:xfrm>
          <a:prstGeom prst="rect">
            <a:avLst/>
          </a:prstGeom>
          <a:noFill/>
        </p:spPr>
        <p:style>
          <a:lnRef idx="2">
            <a:srgbClr val="FFFFFF">
              <a:alpha val="0"/>
            </a:srgbClr>
          </a:lnRef>
          <a:fillRef idx="1">
            <a:schemeClr val="accent1"/>
          </a:fillRef>
          <a:effectRef idx="0">
            <a:schemeClr val="accent1"/>
          </a:effectRef>
          <a:fontRef idx="minor">
            <a:schemeClr val="lt1"/>
          </a:fontRef>
        </p:style>
        <p:txBody>
          <a:bodyPr rtlCol="0" anchor="ctr">
            <a:normAutofit/>
          </a:bodyPr>
          <a:lstStyle/>
          <a:p>
            <a:pPr indent="0" algn="ctr">
              <a:lnSpc>
                <a:spcPct val="150000"/>
              </a:lnSpc>
            </a:pPr>
            <a:r>
              <a:rPr lang="en-US" sz="2800" dirty="0" err="1">
                <a:solidFill>
                  <a:srgbClr val="000000"/>
                </a:solidFill>
                <a:latin typeface="思源等宽 L"/>
              </a:rPr>
              <a:t>弘扬爱国主义精神，普及国防教育</a:t>
            </a:r>
            <a:endParaRPr lang="en-US" sz="2800" dirty="0">
              <a:solidFill>
                <a:srgbClr val="000000"/>
              </a:solidFill>
              <a:latin typeface="思源等宽 L"/>
            </a:endParaRPr>
          </a:p>
          <a:p>
            <a:pPr indent="0" algn="ctr">
              <a:lnSpc>
                <a:spcPct val="150000"/>
              </a:lnSpc>
            </a:pPr>
            <a:r>
              <a:rPr lang="en-US" sz="2800" dirty="0" err="1">
                <a:solidFill>
                  <a:srgbClr val="000000"/>
                </a:solidFill>
                <a:latin typeface="思源等宽 L"/>
              </a:rPr>
              <a:t>使全民增强国防观念，掌握必要的国防知识和军事技能，自觉履行国防义务，关心、支持、参与国防建设</a:t>
            </a:r>
            <a:endParaRPr lang="en-US" sz="2800" dirty="0">
              <a:solidFill>
                <a:srgbClr val="000000"/>
              </a:solidFill>
              <a:latin typeface="思源等宽 L"/>
            </a:endParaRPr>
          </a:p>
        </p:txBody>
      </p:sp>
      <p:sp>
        <p:nvSpPr>
          <p:cNvPr id="9" name="文本框 6"/>
          <p:cNvSpPr txBox="1"/>
          <p:nvPr/>
        </p:nvSpPr>
        <p:spPr>
          <a:xfrm>
            <a:off x="1114037" y="369213"/>
            <a:ext cx="10490222" cy="518678"/>
          </a:xfrm>
          <a:prstGeom prst="rect">
            <a:avLst/>
          </a:prstGeom>
          <a:noFill/>
        </p:spPr>
        <p:txBody>
          <a:bodyPr wrap="square" rtlCol="0">
            <a:spAutoFit/>
          </a:bodyPr>
          <a:lstStyle/>
          <a:p>
            <a:r>
              <a:rPr lang="en-US" altLang="zh-CN" sz="2800" b="1">
                <a:solidFill>
                  <a:srgbClr val="C00000"/>
                </a:solidFill>
                <a:cs typeface="+mn-ea"/>
                <a:sym typeface="+mn-lt"/>
              </a:rPr>
              <a:t>教育目的</a:t>
            </a:r>
            <a:endParaRPr lang="en-US" altLang="zh-CN" sz="2800" b="1">
              <a:solidFill>
                <a:srgbClr val="C00000"/>
              </a:solidFill>
              <a:cs typeface="+mn-ea"/>
              <a:sym typeface="+mn-lt"/>
            </a:endParaRPr>
          </a:p>
        </p:txBody>
      </p:sp>
      <p:pic>
        <p:nvPicPr>
          <p:cNvPr id="10" name="New picture"/>
          <p:cNvPicPr/>
          <p:nvPr/>
        </p:nvPicPr>
        <p:blipFill>
          <a:blip r:embed="rId1"/>
          <a:srcRect/>
          <a:stretch>
            <a:fillRect/>
          </a:stretch>
        </p:blipFill>
        <p:spPr>
          <a:xfrm>
            <a:off x="-13970" y="5490210"/>
            <a:ext cx="12216130" cy="1385570"/>
          </a:xfrm>
          <a:prstGeom prst="rect">
            <a:avLst/>
          </a:prstGeom>
          <a:ln>
            <a:noFill/>
          </a:ln>
        </p:spPr>
      </p:pic>
      <p:pic>
        <p:nvPicPr>
          <p:cNvPr id="11" name="New picture"/>
          <p:cNvPicPr/>
          <p:nvPr/>
        </p:nvPicPr>
        <p:blipFill>
          <a:blip r:embed="rId2"/>
          <a:srcRect/>
          <a:stretch>
            <a:fillRect/>
          </a:stretch>
        </p:blipFill>
        <p:spPr>
          <a:xfrm>
            <a:off x="94908" y="182831"/>
            <a:ext cx="1170305" cy="895985"/>
          </a:xfrm>
          <a:prstGeom prst="rect">
            <a:avLst/>
          </a:prstGeom>
          <a:ln>
            <a:noFill/>
          </a:ln>
        </p:spPr>
      </p:pic>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p:nvPr/>
        </p:nvPicPr>
        <p:blipFill>
          <a:blip r:embed="rId1"/>
          <a:srcRect/>
          <a:stretch>
            <a:fillRect/>
          </a:stretch>
        </p:blipFill>
        <p:spPr>
          <a:xfrm>
            <a:off x="0" y="0"/>
            <a:ext cx="12192000" cy="6858000"/>
          </a:xfrm>
          <a:prstGeom prst="rect">
            <a:avLst/>
          </a:prstGeom>
        </p:spPr>
      </p:pic>
      <p:sp>
        <p:nvSpPr>
          <p:cNvPr id="7" name="文本框 6"/>
          <p:cNvSpPr txBox="1"/>
          <p:nvPr/>
        </p:nvSpPr>
        <p:spPr>
          <a:xfrm>
            <a:off x="5086600" y="1437640"/>
            <a:ext cx="2044203" cy="1311951"/>
          </a:xfrm>
          <a:prstGeom prst="rect">
            <a:avLst/>
          </a:prstGeom>
          <a:noFill/>
        </p:spPr>
        <p:txBody>
          <a:bodyPr wrap="square" rtlCol="0">
            <a:spAutoFit/>
          </a:bodyPr>
          <a:lstStyle/>
          <a:p>
            <a:pPr algn="ctr"/>
            <a:r>
              <a:rPr lang="en-US" altLang="zh-CN" sz="8000" b="1">
                <a:solidFill>
                  <a:schemeClr val="tx1">
                    <a:lumMod val="75000"/>
                    <a:lumOff val="25000"/>
                  </a:schemeClr>
                </a:solidFill>
                <a:cs typeface="+mn-ea"/>
                <a:sym typeface="+mn-lt"/>
              </a:rPr>
              <a:t>4</a:t>
            </a:r>
            <a:endParaRPr lang="en-US" altLang="zh-CN" sz="8000" b="1">
              <a:solidFill>
                <a:schemeClr val="tx1">
                  <a:lumMod val="75000"/>
                  <a:lumOff val="25000"/>
                </a:schemeClr>
              </a:solidFill>
              <a:cs typeface="+mn-ea"/>
              <a:sym typeface="+mn-lt"/>
            </a:endParaRPr>
          </a:p>
        </p:txBody>
      </p:sp>
      <p:sp>
        <p:nvSpPr>
          <p:cNvPr id="8" name="矩形 60"/>
          <p:cNvSpPr/>
          <p:nvPr/>
        </p:nvSpPr>
        <p:spPr>
          <a:xfrm>
            <a:off x="2292350" y="2874962"/>
            <a:ext cx="7632700" cy="1849438"/>
          </a:xfrm>
          <a:prstGeom prst="rect">
            <a:avLst/>
          </a:prstGeom>
          <a:noFill/>
          <a:ln w="9525">
            <a:noFill/>
          </a:ln>
        </p:spPr>
        <p:txBody>
          <a:bodyPr lIns="0" tIns="0" rIns="0" bIns="0">
            <a:normAutofit/>
          </a:bodyPr>
          <a:lstStyle>
            <a:lvl1pPr marL="342900" indent="-342900" algn="l" rtl="0" eaLnBrk="0" fontAlgn="base" hangingPunct="0">
              <a:spcBef>
                <a:spcPct val="20000"/>
              </a:spcBef>
              <a:spcAft>
                <a:spcPct val="0"/>
              </a:spcAft>
              <a:buChar char="•"/>
              <a:defRPr sz="20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2"/>
                </a:solidFill>
                <a:latin typeface="+mn-lt"/>
                <a:ea typeface="仿宋_GB2312" panose="02010609030101010101"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ctr" eaLnBrk="1" hangingPunct="1">
              <a:spcBef>
                <a:spcPct val="0"/>
              </a:spcBef>
              <a:buNone/>
            </a:pPr>
            <a:r>
              <a:rPr lang="en-US" altLang="zh-CN" sz="7200" b="1">
                <a:solidFill>
                  <a:srgbClr val="F2A346"/>
                </a:solidFill>
                <a:cs typeface="+mn-ea"/>
                <a:sym typeface="+mn-lt"/>
              </a:rPr>
              <a:t>设立背景</a:t>
            </a:r>
            <a:endParaRPr lang="en-US" altLang="zh-CN" sz="7200" b="1">
              <a:solidFill>
                <a:srgbClr val="F2A346"/>
              </a:solidFill>
              <a:cs typeface="+mn-ea"/>
              <a:sym typeface="+mn-lt"/>
            </a:endParaRP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 name="Shape 1593"/>
          <p:cNvSpPr/>
          <p:nvPr/>
        </p:nvSpPr>
        <p:spPr>
          <a:xfrm flipH="1">
            <a:off x="1389756" y="1846475"/>
            <a:ext cx="789899" cy="91209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10101"/>
          </a:solidFill>
          <a:ln w="25400">
            <a:noFill/>
          </a:ln>
        </p:spPr>
        <p:txBody>
          <a:bodyPr lIns="35719" tIns="35719" rIns="35719" bIns="35719" anchor="ctr">
            <a:scene3d>
              <a:camera prst="orthographicFront"/>
              <a:lightRig rig="threePt" dir="t"/>
            </a:scene3d>
            <a:sp3d contourW="12700"/>
          </a:bodyPr>
          <a:lstStyle/>
          <a:p>
            <a:pPr algn="ctr" defTabSz="608965">
              <a:defRPr sz="3200">
                <a:latin typeface="Helvetica Light"/>
                <a:ea typeface="Helvetica Light"/>
                <a:cs typeface="Helvetica Light"/>
                <a:sym typeface="Helvetica Light"/>
              </a:defRPr>
            </a:pPr>
            <a:endParaRPr sz="1600">
              <a:solidFill>
                <a:prstClr val="black"/>
              </a:solidFill>
              <a:latin typeface="+mn-lt"/>
              <a:ea typeface="FZHei-B01S" panose="02010601030101010101" pitchFamily="2" charset="-122"/>
              <a:cs typeface="+mn-lt"/>
              <a:sym typeface="FZHei-B01S" panose="02010601030101010101" pitchFamily="2" charset="-122"/>
            </a:endParaRPr>
          </a:p>
        </p:txBody>
      </p:sp>
      <p:grpSp>
        <p:nvGrpSpPr>
          <p:cNvPr id="25" name="组合 24"/>
          <p:cNvGrpSpPr/>
          <p:nvPr/>
        </p:nvGrpSpPr>
        <p:grpSpPr>
          <a:xfrm>
            <a:off x="1389756" y="3215004"/>
            <a:ext cx="789899" cy="912097"/>
            <a:chOff x="3342276" y="3286458"/>
            <a:chExt cx="1171412" cy="1352630"/>
          </a:xfrm>
        </p:grpSpPr>
        <p:sp>
          <p:nvSpPr>
            <p:cNvPr id="26" name="Shape 1594"/>
            <p:cNvSpPr/>
            <p:nvPr/>
          </p:nvSpPr>
          <p:spPr>
            <a:xfrm flipH="1">
              <a:off x="3342276" y="3286458"/>
              <a:ext cx="1171412" cy="135263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10101"/>
            </a:solidFill>
            <a:ln w="25400">
              <a:noFill/>
            </a:ln>
          </p:spPr>
          <p:txBody>
            <a:bodyPr lIns="35719" tIns="35719" rIns="35719" bIns="35719" anchor="ctr">
              <a:scene3d>
                <a:camera prst="orthographicFront"/>
                <a:lightRig rig="threePt" dir="t"/>
              </a:scene3d>
              <a:sp3d contourW="12700"/>
            </a:bodyPr>
            <a:lstStyle/>
            <a:p>
              <a:pPr algn="ctr" defTabSz="608965">
                <a:defRPr sz="3200">
                  <a:latin typeface="Helvetica Light"/>
                  <a:ea typeface="Helvetica Light"/>
                  <a:cs typeface="Helvetica Light"/>
                  <a:sym typeface="Helvetica Light"/>
                </a:defRPr>
              </a:pPr>
              <a:endParaRPr sz="1600">
                <a:solidFill>
                  <a:prstClr val="black"/>
                </a:solidFill>
                <a:latin typeface="+mn-lt"/>
                <a:ea typeface="FZHei-B01S" panose="02010601030101010101" pitchFamily="2" charset="-122"/>
                <a:cs typeface="+mn-lt"/>
                <a:sym typeface="FZHei-B01S" panose="02010601030101010101" pitchFamily="2" charset="-122"/>
              </a:endParaRPr>
            </a:p>
          </p:txBody>
        </p:sp>
        <p:sp>
          <p:nvSpPr>
            <p:cNvPr id="27" name="Shape 1604"/>
            <p:cNvSpPr/>
            <p:nvPr/>
          </p:nvSpPr>
          <p:spPr>
            <a:xfrm>
              <a:off x="3734783" y="3777511"/>
              <a:ext cx="386398" cy="370524"/>
            </a:xfrm>
            <a:custGeom>
              <a:avLst/>
              <a:gdLst/>
              <a:ahLst/>
              <a:cxnLst>
                <a:cxn ang="0">
                  <a:pos x="wd2" y="hd2"/>
                </a:cxn>
                <a:cxn ang="5400000">
                  <a:pos x="wd2" y="hd2"/>
                </a:cxn>
                <a:cxn ang="10800000">
                  <a:pos x="wd2" y="hd2"/>
                </a:cxn>
                <a:cxn ang="16200000">
                  <a:pos x="wd2" y="hd2"/>
                </a:cxn>
              </a:cxnLst>
              <a:rect l="0" t="0" r="r" b="b"/>
              <a:pathLst>
                <a:path w="21597" h="21587" extrusionOk="0">
                  <a:moveTo>
                    <a:pt x="12025" y="0"/>
                  </a:moveTo>
                  <a:cubicBezTo>
                    <a:pt x="11590" y="-5"/>
                    <a:pt x="11171" y="174"/>
                    <a:pt x="10874" y="512"/>
                  </a:cubicBezTo>
                  <a:cubicBezTo>
                    <a:pt x="10568" y="822"/>
                    <a:pt x="10396" y="1239"/>
                    <a:pt x="10402" y="1692"/>
                  </a:cubicBezTo>
                  <a:lnTo>
                    <a:pt x="9835" y="4939"/>
                  </a:lnTo>
                  <a:cubicBezTo>
                    <a:pt x="9372" y="6379"/>
                    <a:pt x="8782" y="7571"/>
                    <a:pt x="8099" y="8501"/>
                  </a:cubicBezTo>
                  <a:cubicBezTo>
                    <a:pt x="7533" y="9272"/>
                    <a:pt x="6883" y="9816"/>
                    <a:pt x="6173" y="10253"/>
                  </a:cubicBezTo>
                  <a:cubicBezTo>
                    <a:pt x="6127" y="10090"/>
                    <a:pt x="6120" y="9911"/>
                    <a:pt x="6003" y="9780"/>
                  </a:cubicBezTo>
                  <a:cubicBezTo>
                    <a:pt x="5894" y="9659"/>
                    <a:pt x="5753" y="9579"/>
                    <a:pt x="5607" y="9524"/>
                  </a:cubicBezTo>
                  <a:cubicBezTo>
                    <a:pt x="5460" y="9470"/>
                    <a:pt x="5309" y="9446"/>
                    <a:pt x="5154" y="9446"/>
                  </a:cubicBezTo>
                  <a:lnTo>
                    <a:pt x="5116" y="9446"/>
                  </a:lnTo>
                  <a:lnTo>
                    <a:pt x="1227" y="9446"/>
                  </a:lnTo>
                  <a:lnTo>
                    <a:pt x="1170" y="9446"/>
                  </a:lnTo>
                  <a:cubicBezTo>
                    <a:pt x="1012" y="9446"/>
                    <a:pt x="846" y="9470"/>
                    <a:pt x="698" y="9524"/>
                  </a:cubicBezTo>
                  <a:cubicBezTo>
                    <a:pt x="476" y="9602"/>
                    <a:pt x="286" y="9761"/>
                    <a:pt x="170" y="9977"/>
                  </a:cubicBezTo>
                  <a:cubicBezTo>
                    <a:pt x="51" y="10194"/>
                    <a:pt x="0" y="10438"/>
                    <a:pt x="0" y="10685"/>
                  </a:cubicBezTo>
                  <a:lnTo>
                    <a:pt x="0" y="20013"/>
                  </a:lnTo>
                  <a:cubicBezTo>
                    <a:pt x="-2" y="20343"/>
                    <a:pt x="82" y="20674"/>
                    <a:pt x="321" y="20918"/>
                  </a:cubicBezTo>
                  <a:cubicBezTo>
                    <a:pt x="559" y="21162"/>
                    <a:pt x="886" y="21254"/>
                    <a:pt x="1208" y="21253"/>
                  </a:cubicBezTo>
                  <a:lnTo>
                    <a:pt x="5116" y="21253"/>
                  </a:lnTo>
                  <a:cubicBezTo>
                    <a:pt x="5433" y="21255"/>
                    <a:pt x="5751" y="21162"/>
                    <a:pt x="5984" y="20918"/>
                  </a:cubicBezTo>
                  <a:cubicBezTo>
                    <a:pt x="6030" y="20871"/>
                    <a:pt x="6006" y="20794"/>
                    <a:pt x="6041" y="20741"/>
                  </a:cubicBezTo>
                  <a:cubicBezTo>
                    <a:pt x="6759" y="21194"/>
                    <a:pt x="7567" y="21495"/>
                    <a:pt x="8514" y="21587"/>
                  </a:cubicBezTo>
                  <a:lnTo>
                    <a:pt x="8571" y="21587"/>
                  </a:lnTo>
                  <a:lnTo>
                    <a:pt x="17972" y="21587"/>
                  </a:lnTo>
                  <a:cubicBezTo>
                    <a:pt x="18465" y="21594"/>
                    <a:pt x="18944" y="21390"/>
                    <a:pt x="19294" y="21017"/>
                  </a:cubicBezTo>
                  <a:lnTo>
                    <a:pt x="19388" y="20898"/>
                  </a:lnTo>
                  <a:lnTo>
                    <a:pt x="19426" y="20859"/>
                  </a:lnTo>
                  <a:cubicBezTo>
                    <a:pt x="19693" y="20512"/>
                    <a:pt x="19822" y="20108"/>
                    <a:pt x="19841" y="19678"/>
                  </a:cubicBezTo>
                  <a:lnTo>
                    <a:pt x="19841" y="19639"/>
                  </a:lnTo>
                  <a:cubicBezTo>
                    <a:pt x="19848" y="19125"/>
                    <a:pt x="19651" y="18646"/>
                    <a:pt x="19294" y="18281"/>
                  </a:cubicBezTo>
                  <a:cubicBezTo>
                    <a:pt x="19270" y="18257"/>
                    <a:pt x="19259" y="18245"/>
                    <a:pt x="19237" y="18222"/>
                  </a:cubicBezTo>
                  <a:cubicBezTo>
                    <a:pt x="19469" y="18131"/>
                    <a:pt x="19736" y="18126"/>
                    <a:pt x="19917" y="17947"/>
                  </a:cubicBezTo>
                  <a:lnTo>
                    <a:pt x="19954" y="17907"/>
                  </a:lnTo>
                  <a:lnTo>
                    <a:pt x="20030" y="17809"/>
                  </a:lnTo>
                  <a:cubicBezTo>
                    <a:pt x="20323" y="17458"/>
                    <a:pt x="20465" y="17017"/>
                    <a:pt x="20483" y="16589"/>
                  </a:cubicBezTo>
                  <a:lnTo>
                    <a:pt x="20483" y="16550"/>
                  </a:lnTo>
                  <a:cubicBezTo>
                    <a:pt x="20470" y="16132"/>
                    <a:pt x="20264" y="15770"/>
                    <a:pt x="20011" y="15448"/>
                  </a:cubicBezTo>
                  <a:cubicBezTo>
                    <a:pt x="20228" y="15352"/>
                    <a:pt x="20486" y="15351"/>
                    <a:pt x="20653" y="15172"/>
                  </a:cubicBezTo>
                  <a:lnTo>
                    <a:pt x="20672" y="15152"/>
                  </a:lnTo>
                  <a:lnTo>
                    <a:pt x="20691" y="15133"/>
                  </a:lnTo>
                  <a:cubicBezTo>
                    <a:pt x="21002" y="14770"/>
                    <a:pt x="21184" y="14305"/>
                    <a:pt x="21181" y="13814"/>
                  </a:cubicBezTo>
                  <a:cubicBezTo>
                    <a:pt x="21187" y="13301"/>
                    <a:pt x="20999" y="12830"/>
                    <a:pt x="20653" y="12476"/>
                  </a:cubicBezTo>
                  <a:cubicBezTo>
                    <a:pt x="20642" y="12465"/>
                    <a:pt x="20626" y="12467"/>
                    <a:pt x="20615" y="12457"/>
                  </a:cubicBezTo>
                  <a:cubicBezTo>
                    <a:pt x="20770" y="12374"/>
                    <a:pt x="20960" y="12394"/>
                    <a:pt x="21087" y="12260"/>
                  </a:cubicBezTo>
                  <a:cubicBezTo>
                    <a:pt x="21416" y="11898"/>
                    <a:pt x="21579" y="11439"/>
                    <a:pt x="21597" y="10981"/>
                  </a:cubicBezTo>
                  <a:lnTo>
                    <a:pt x="21597" y="10863"/>
                  </a:lnTo>
                  <a:cubicBezTo>
                    <a:pt x="21594" y="10840"/>
                    <a:pt x="21598" y="10741"/>
                    <a:pt x="21597" y="10587"/>
                  </a:cubicBezTo>
                  <a:cubicBezTo>
                    <a:pt x="21596" y="10431"/>
                    <a:pt x="21578" y="10219"/>
                    <a:pt x="21578" y="9957"/>
                  </a:cubicBezTo>
                  <a:lnTo>
                    <a:pt x="21578" y="9879"/>
                  </a:lnTo>
                  <a:cubicBezTo>
                    <a:pt x="21517" y="9502"/>
                    <a:pt x="21354" y="9130"/>
                    <a:pt x="21087" y="8855"/>
                  </a:cubicBezTo>
                  <a:cubicBezTo>
                    <a:pt x="20908" y="8669"/>
                    <a:pt x="20675" y="8540"/>
                    <a:pt x="20426" y="8462"/>
                  </a:cubicBezTo>
                  <a:cubicBezTo>
                    <a:pt x="20177" y="8383"/>
                    <a:pt x="19898" y="8364"/>
                    <a:pt x="19596" y="8363"/>
                  </a:cubicBezTo>
                  <a:lnTo>
                    <a:pt x="13743" y="8363"/>
                  </a:lnTo>
                  <a:cubicBezTo>
                    <a:pt x="13966" y="7952"/>
                    <a:pt x="14141" y="7497"/>
                    <a:pt x="14196" y="7006"/>
                  </a:cubicBezTo>
                  <a:cubicBezTo>
                    <a:pt x="14208" y="6878"/>
                    <a:pt x="14209" y="6638"/>
                    <a:pt x="14215" y="6238"/>
                  </a:cubicBezTo>
                  <a:cubicBezTo>
                    <a:pt x="14222" y="5843"/>
                    <a:pt x="14234" y="5299"/>
                    <a:pt x="14234" y="4605"/>
                  </a:cubicBezTo>
                  <a:lnTo>
                    <a:pt x="14215" y="4546"/>
                  </a:lnTo>
                  <a:lnTo>
                    <a:pt x="13781" y="1456"/>
                  </a:lnTo>
                  <a:lnTo>
                    <a:pt x="13781" y="1437"/>
                  </a:lnTo>
                  <a:cubicBezTo>
                    <a:pt x="13715" y="1087"/>
                    <a:pt x="13552" y="765"/>
                    <a:pt x="13309" y="512"/>
                  </a:cubicBezTo>
                  <a:cubicBezTo>
                    <a:pt x="13010" y="193"/>
                    <a:pt x="12594" y="-6"/>
                    <a:pt x="12158" y="0"/>
                  </a:cubicBezTo>
                  <a:lnTo>
                    <a:pt x="12120" y="0"/>
                  </a:lnTo>
                  <a:lnTo>
                    <a:pt x="12025" y="0"/>
                  </a:lnTo>
                  <a:close/>
                  <a:moveTo>
                    <a:pt x="12025" y="945"/>
                  </a:moveTo>
                  <a:lnTo>
                    <a:pt x="12063" y="945"/>
                  </a:lnTo>
                  <a:lnTo>
                    <a:pt x="12120" y="945"/>
                  </a:lnTo>
                  <a:lnTo>
                    <a:pt x="12158" y="945"/>
                  </a:lnTo>
                  <a:cubicBezTo>
                    <a:pt x="12368" y="951"/>
                    <a:pt x="12491" y="1007"/>
                    <a:pt x="12667" y="1181"/>
                  </a:cubicBezTo>
                  <a:cubicBezTo>
                    <a:pt x="12788" y="1308"/>
                    <a:pt x="12857" y="1427"/>
                    <a:pt x="12894" y="1594"/>
                  </a:cubicBezTo>
                  <a:lnTo>
                    <a:pt x="13328" y="4684"/>
                  </a:lnTo>
                  <a:cubicBezTo>
                    <a:pt x="13328" y="5326"/>
                    <a:pt x="13315" y="5849"/>
                    <a:pt x="13309" y="6218"/>
                  </a:cubicBezTo>
                  <a:cubicBezTo>
                    <a:pt x="13303" y="6603"/>
                    <a:pt x="13296" y="6859"/>
                    <a:pt x="13290" y="6907"/>
                  </a:cubicBezTo>
                  <a:cubicBezTo>
                    <a:pt x="13215" y="7542"/>
                    <a:pt x="12955" y="8061"/>
                    <a:pt x="12535" y="8501"/>
                  </a:cubicBezTo>
                  <a:cubicBezTo>
                    <a:pt x="12405" y="8636"/>
                    <a:pt x="12371" y="8836"/>
                    <a:pt x="12441" y="9013"/>
                  </a:cubicBezTo>
                  <a:cubicBezTo>
                    <a:pt x="12510" y="9189"/>
                    <a:pt x="12673" y="9308"/>
                    <a:pt x="12856" y="9308"/>
                  </a:cubicBezTo>
                  <a:lnTo>
                    <a:pt x="19596" y="9308"/>
                  </a:lnTo>
                  <a:cubicBezTo>
                    <a:pt x="19832" y="9307"/>
                    <a:pt x="20025" y="9323"/>
                    <a:pt x="20162" y="9367"/>
                  </a:cubicBezTo>
                  <a:cubicBezTo>
                    <a:pt x="20300" y="9411"/>
                    <a:pt x="20389" y="9466"/>
                    <a:pt x="20445" y="9524"/>
                  </a:cubicBezTo>
                  <a:cubicBezTo>
                    <a:pt x="20572" y="9660"/>
                    <a:pt x="20631" y="9806"/>
                    <a:pt x="20672" y="9997"/>
                  </a:cubicBezTo>
                  <a:cubicBezTo>
                    <a:pt x="20672" y="10271"/>
                    <a:pt x="20688" y="10484"/>
                    <a:pt x="20691" y="10646"/>
                  </a:cubicBezTo>
                  <a:cubicBezTo>
                    <a:pt x="20692" y="10732"/>
                    <a:pt x="20688" y="10802"/>
                    <a:pt x="20691" y="10863"/>
                  </a:cubicBezTo>
                  <a:cubicBezTo>
                    <a:pt x="20692" y="10882"/>
                    <a:pt x="20690" y="10905"/>
                    <a:pt x="20691" y="10922"/>
                  </a:cubicBezTo>
                  <a:cubicBezTo>
                    <a:pt x="20676" y="11190"/>
                    <a:pt x="20607" y="11398"/>
                    <a:pt x="20445" y="11591"/>
                  </a:cubicBezTo>
                  <a:cubicBezTo>
                    <a:pt x="20441" y="11595"/>
                    <a:pt x="20431" y="11586"/>
                    <a:pt x="20426" y="11591"/>
                  </a:cubicBezTo>
                  <a:cubicBezTo>
                    <a:pt x="20422" y="11596"/>
                    <a:pt x="20431" y="11605"/>
                    <a:pt x="20426" y="11610"/>
                  </a:cubicBezTo>
                  <a:cubicBezTo>
                    <a:pt x="20265" y="11767"/>
                    <a:pt x="20086" y="11844"/>
                    <a:pt x="19841" y="11846"/>
                  </a:cubicBezTo>
                  <a:lnTo>
                    <a:pt x="19803" y="11846"/>
                  </a:lnTo>
                  <a:lnTo>
                    <a:pt x="19577" y="11866"/>
                  </a:lnTo>
                  <a:cubicBezTo>
                    <a:pt x="19340" y="11883"/>
                    <a:pt x="19143" y="12091"/>
                    <a:pt x="19143" y="12338"/>
                  </a:cubicBezTo>
                  <a:lnTo>
                    <a:pt x="19143" y="12397"/>
                  </a:lnTo>
                  <a:cubicBezTo>
                    <a:pt x="19143" y="12624"/>
                    <a:pt x="19307" y="12828"/>
                    <a:pt x="19520" y="12870"/>
                  </a:cubicBezTo>
                  <a:cubicBezTo>
                    <a:pt x="19711" y="12910"/>
                    <a:pt x="19848" y="12979"/>
                    <a:pt x="20011" y="13145"/>
                  </a:cubicBezTo>
                  <a:cubicBezTo>
                    <a:pt x="20203" y="13352"/>
                    <a:pt x="20270" y="13522"/>
                    <a:pt x="20275" y="13814"/>
                  </a:cubicBezTo>
                  <a:cubicBezTo>
                    <a:pt x="20273" y="14059"/>
                    <a:pt x="20205" y="14269"/>
                    <a:pt x="20011" y="14503"/>
                  </a:cubicBezTo>
                  <a:cubicBezTo>
                    <a:pt x="19812" y="14703"/>
                    <a:pt x="19632" y="14773"/>
                    <a:pt x="19350" y="14779"/>
                  </a:cubicBezTo>
                  <a:lnTo>
                    <a:pt x="19350" y="14798"/>
                  </a:lnTo>
                  <a:lnTo>
                    <a:pt x="19180" y="14779"/>
                  </a:lnTo>
                  <a:cubicBezTo>
                    <a:pt x="18957" y="14759"/>
                    <a:pt x="18760" y="14905"/>
                    <a:pt x="18708" y="15133"/>
                  </a:cubicBezTo>
                  <a:cubicBezTo>
                    <a:pt x="18657" y="15360"/>
                    <a:pt x="18764" y="15597"/>
                    <a:pt x="18973" y="15684"/>
                  </a:cubicBezTo>
                  <a:cubicBezTo>
                    <a:pt x="19082" y="15730"/>
                    <a:pt x="19167" y="15778"/>
                    <a:pt x="19256" y="15881"/>
                  </a:cubicBezTo>
                  <a:lnTo>
                    <a:pt x="19294" y="15920"/>
                  </a:lnTo>
                  <a:cubicBezTo>
                    <a:pt x="19470" y="16098"/>
                    <a:pt x="19557" y="16275"/>
                    <a:pt x="19577" y="16569"/>
                  </a:cubicBezTo>
                  <a:cubicBezTo>
                    <a:pt x="19560" y="16830"/>
                    <a:pt x="19490" y="17028"/>
                    <a:pt x="19350" y="17199"/>
                  </a:cubicBezTo>
                  <a:lnTo>
                    <a:pt x="19294" y="17258"/>
                  </a:lnTo>
                  <a:cubicBezTo>
                    <a:pt x="19093" y="17449"/>
                    <a:pt x="18910" y="17530"/>
                    <a:pt x="18652" y="17534"/>
                  </a:cubicBezTo>
                  <a:cubicBezTo>
                    <a:pt x="18594" y="17534"/>
                    <a:pt x="18608" y="17631"/>
                    <a:pt x="18557" y="17652"/>
                  </a:cubicBezTo>
                  <a:cubicBezTo>
                    <a:pt x="18544" y="17657"/>
                    <a:pt x="18533" y="17664"/>
                    <a:pt x="18520" y="17671"/>
                  </a:cubicBezTo>
                  <a:cubicBezTo>
                    <a:pt x="18295" y="17621"/>
                    <a:pt x="18044" y="17734"/>
                    <a:pt x="17972" y="17966"/>
                  </a:cubicBezTo>
                  <a:cubicBezTo>
                    <a:pt x="17905" y="18182"/>
                    <a:pt x="18056" y="18369"/>
                    <a:pt x="18236" y="18478"/>
                  </a:cubicBezTo>
                  <a:lnTo>
                    <a:pt x="18199" y="18517"/>
                  </a:lnTo>
                  <a:cubicBezTo>
                    <a:pt x="18205" y="18521"/>
                    <a:pt x="18255" y="18564"/>
                    <a:pt x="18331" y="18635"/>
                  </a:cubicBezTo>
                  <a:cubicBezTo>
                    <a:pt x="18408" y="18707"/>
                    <a:pt x="18526" y="18819"/>
                    <a:pt x="18652" y="18950"/>
                  </a:cubicBezTo>
                  <a:cubicBezTo>
                    <a:pt x="18865" y="19183"/>
                    <a:pt x="18928" y="19346"/>
                    <a:pt x="18935" y="19639"/>
                  </a:cubicBezTo>
                  <a:cubicBezTo>
                    <a:pt x="18918" y="19900"/>
                    <a:pt x="18840" y="20115"/>
                    <a:pt x="18708" y="20288"/>
                  </a:cubicBezTo>
                  <a:lnTo>
                    <a:pt x="18652" y="20348"/>
                  </a:lnTo>
                  <a:cubicBezTo>
                    <a:pt x="18429" y="20569"/>
                    <a:pt x="18252" y="20636"/>
                    <a:pt x="17972" y="20643"/>
                  </a:cubicBezTo>
                  <a:lnTo>
                    <a:pt x="8608" y="20643"/>
                  </a:lnTo>
                  <a:cubicBezTo>
                    <a:pt x="7699" y="20552"/>
                    <a:pt x="6960" y="20265"/>
                    <a:pt x="6343" y="19836"/>
                  </a:cubicBezTo>
                  <a:lnTo>
                    <a:pt x="6343" y="11256"/>
                  </a:lnTo>
                  <a:cubicBezTo>
                    <a:pt x="7280" y="10741"/>
                    <a:pt x="8116" y="10026"/>
                    <a:pt x="8816" y="9072"/>
                  </a:cubicBezTo>
                  <a:cubicBezTo>
                    <a:pt x="9585" y="8023"/>
                    <a:pt x="10212" y="6721"/>
                    <a:pt x="10704" y="5176"/>
                  </a:cubicBezTo>
                  <a:lnTo>
                    <a:pt x="10723" y="5117"/>
                  </a:lnTo>
                  <a:lnTo>
                    <a:pt x="11289" y="1870"/>
                  </a:lnTo>
                  <a:lnTo>
                    <a:pt x="11308" y="1791"/>
                  </a:lnTo>
                  <a:lnTo>
                    <a:pt x="11308" y="1771"/>
                  </a:lnTo>
                  <a:lnTo>
                    <a:pt x="11308" y="1752"/>
                  </a:lnTo>
                  <a:lnTo>
                    <a:pt x="11308" y="1692"/>
                  </a:lnTo>
                  <a:cubicBezTo>
                    <a:pt x="11314" y="1474"/>
                    <a:pt x="11349" y="1363"/>
                    <a:pt x="11516" y="1181"/>
                  </a:cubicBezTo>
                  <a:lnTo>
                    <a:pt x="11535" y="1161"/>
                  </a:lnTo>
                  <a:cubicBezTo>
                    <a:pt x="11679" y="1007"/>
                    <a:pt x="11809" y="950"/>
                    <a:pt x="12025" y="945"/>
                  </a:cubicBezTo>
                  <a:close/>
                  <a:moveTo>
                    <a:pt x="1170" y="10390"/>
                  </a:moveTo>
                  <a:lnTo>
                    <a:pt x="1189" y="10390"/>
                  </a:lnTo>
                  <a:lnTo>
                    <a:pt x="1208" y="10390"/>
                  </a:lnTo>
                  <a:lnTo>
                    <a:pt x="5116" y="10390"/>
                  </a:lnTo>
                  <a:lnTo>
                    <a:pt x="5135" y="10390"/>
                  </a:lnTo>
                  <a:lnTo>
                    <a:pt x="5154" y="10390"/>
                  </a:lnTo>
                  <a:cubicBezTo>
                    <a:pt x="5227" y="10390"/>
                    <a:pt x="5278" y="10400"/>
                    <a:pt x="5305" y="10410"/>
                  </a:cubicBezTo>
                  <a:lnTo>
                    <a:pt x="5361" y="10449"/>
                  </a:lnTo>
                  <a:cubicBezTo>
                    <a:pt x="5377" y="10476"/>
                    <a:pt x="5400" y="10550"/>
                    <a:pt x="5399" y="10685"/>
                  </a:cubicBezTo>
                  <a:cubicBezTo>
                    <a:pt x="5399" y="10794"/>
                    <a:pt x="5529" y="10802"/>
                    <a:pt x="5588" y="10882"/>
                  </a:cubicBezTo>
                  <a:cubicBezTo>
                    <a:pt x="5561" y="10960"/>
                    <a:pt x="5497" y="11015"/>
                    <a:pt x="5512" y="11099"/>
                  </a:cubicBezTo>
                  <a:cubicBezTo>
                    <a:pt x="5502" y="11139"/>
                    <a:pt x="5437" y="11134"/>
                    <a:pt x="5437" y="11177"/>
                  </a:cubicBezTo>
                  <a:lnTo>
                    <a:pt x="5437" y="19678"/>
                  </a:lnTo>
                  <a:cubicBezTo>
                    <a:pt x="5434" y="19699"/>
                    <a:pt x="5399" y="19696"/>
                    <a:pt x="5399" y="19718"/>
                  </a:cubicBezTo>
                  <a:lnTo>
                    <a:pt x="5399" y="20013"/>
                  </a:lnTo>
                  <a:cubicBezTo>
                    <a:pt x="5397" y="20191"/>
                    <a:pt x="5357" y="20234"/>
                    <a:pt x="5342" y="20249"/>
                  </a:cubicBezTo>
                  <a:cubicBezTo>
                    <a:pt x="5328" y="20264"/>
                    <a:pt x="5286" y="20306"/>
                    <a:pt x="5116" y="20308"/>
                  </a:cubicBezTo>
                  <a:lnTo>
                    <a:pt x="1208" y="20308"/>
                  </a:lnTo>
                  <a:cubicBezTo>
                    <a:pt x="1026" y="20307"/>
                    <a:pt x="977" y="20264"/>
                    <a:pt x="963" y="20249"/>
                  </a:cubicBezTo>
                  <a:cubicBezTo>
                    <a:pt x="948" y="20234"/>
                    <a:pt x="908" y="20191"/>
                    <a:pt x="906" y="20013"/>
                  </a:cubicBezTo>
                  <a:lnTo>
                    <a:pt x="906" y="10685"/>
                  </a:lnTo>
                  <a:cubicBezTo>
                    <a:pt x="907" y="10502"/>
                    <a:pt x="952" y="10440"/>
                    <a:pt x="963" y="10430"/>
                  </a:cubicBezTo>
                  <a:lnTo>
                    <a:pt x="1000" y="10410"/>
                  </a:lnTo>
                  <a:cubicBezTo>
                    <a:pt x="1029" y="10400"/>
                    <a:pt x="1092" y="10390"/>
                    <a:pt x="1170" y="10390"/>
                  </a:cubicBezTo>
                  <a:close/>
                </a:path>
              </a:pathLst>
            </a:custGeom>
            <a:solidFill>
              <a:schemeClr val="bg1"/>
            </a:solidFill>
            <a:ln w="12700">
              <a:miter lim="400000"/>
            </a:ln>
          </p:spPr>
          <p:txBody>
            <a:bodyPr lIns="19051" tIns="19051" rIns="19051" bIns="19051" anchor="ctr">
              <a:scene3d>
                <a:camera prst="orthographicFront"/>
                <a:lightRig rig="threePt" dir="t"/>
              </a:scene3d>
              <a:sp3d contourW="12700"/>
            </a:bodyPr>
            <a:lstStyle/>
            <a:p>
              <a:pPr algn="ctr" defTabSz="608965">
                <a:defRPr sz="3200">
                  <a:latin typeface="Helvetica Light"/>
                  <a:ea typeface="Helvetica Light"/>
                  <a:cs typeface="Helvetica Light"/>
                  <a:sym typeface="Helvetica Light"/>
                </a:defRPr>
              </a:pPr>
              <a:endParaRPr sz="1600">
                <a:solidFill>
                  <a:prstClr val="black"/>
                </a:solidFill>
                <a:latin typeface="+mn-lt"/>
                <a:ea typeface="FZHei-B01S" panose="02010601030101010101" pitchFamily="2" charset="-122"/>
                <a:cs typeface="+mn-lt"/>
                <a:sym typeface="FZHei-B01S" panose="02010601030101010101" pitchFamily="2" charset="-122"/>
              </a:endParaRPr>
            </a:p>
          </p:txBody>
        </p:sp>
      </p:grpSp>
      <p:sp>
        <p:nvSpPr>
          <p:cNvPr id="29" name="Shape 1595"/>
          <p:cNvSpPr/>
          <p:nvPr/>
        </p:nvSpPr>
        <p:spPr>
          <a:xfrm flipH="1">
            <a:off x="1389756" y="4534348"/>
            <a:ext cx="789899" cy="91209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10101"/>
          </a:solidFill>
          <a:ln w="25400">
            <a:noFill/>
          </a:ln>
        </p:spPr>
        <p:txBody>
          <a:bodyPr lIns="35719" tIns="35719" rIns="35719" bIns="35719" anchor="ctr">
            <a:scene3d>
              <a:camera prst="orthographicFront"/>
              <a:lightRig rig="threePt" dir="t"/>
            </a:scene3d>
            <a:sp3d contourW="12700"/>
          </a:bodyPr>
          <a:lstStyle/>
          <a:p>
            <a:pPr algn="ctr" defTabSz="608965">
              <a:defRPr sz="3200">
                <a:latin typeface="Helvetica Light"/>
                <a:ea typeface="Helvetica Light"/>
                <a:cs typeface="Helvetica Light"/>
                <a:sym typeface="Helvetica Light"/>
              </a:defRPr>
            </a:pPr>
            <a:endParaRPr sz="1600">
              <a:solidFill>
                <a:prstClr val="black"/>
              </a:solidFill>
              <a:latin typeface="+mn-lt"/>
              <a:ea typeface="FZHei-B01S" panose="02010601030101010101" pitchFamily="2" charset="-122"/>
              <a:cs typeface="+mn-lt"/>
              <a:sym typeface="FZHei-B01S" panose="02010601030101010101" pitchFamily="2" charset="-122"/>
            </a:endParaRPr>
          </a:p>
        </p:txBody>
      </p:sp>
      <p:sp>
        <p:nvSpPr>
          <p:cNvPr id="32" name="文本框 6"/>
          <p:cNvSpPr txBox="1"/>
          <p:nvPr/>
        </p:nvSpPr>
        <p:spPr>
          <a:xfrm>
            <a:off x="2343399" y="1907831"/>
            <a:ext cx="8566241" cy="707886"/>
          </a:xfrm>
          <a:prstGeom prst="rect">
            <a:avLst/>
          </a:prstGeom>
          <a:noFill/>
        </p:spPr>
        <p:txBody>
          <a:bodyPr wrap="square" anchor="ctr">
            <a:spAutoFit/>
            <a:scene3d>
              <a:camera prst="orthographicFront"/>
              <a:lightRig rig="threePt" dir="t"/>
            </a:scene3d>
            <a:sp3d contourW="12700"/>
          </a:bodyPr>
          <a:lstStyle>
            <a:defPPr>
              <a:defRPr lang="en-US"/>
            </a:defPPr>
            <a:lvl1pPr marR="0" lvl="0" indent="0" defTabSz="914400" fontAlgn="auto">
              <a:lnSpc>
                <a:spcPct val="130000"/>
              </a:lnSpc>
              <a:spcBef>
                <a:spcPct val="0"/>
              </a:spcBef>
              <a:spcAft>
                <a:spcPct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tileRect/>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l" defTabSz="1218565">
              <a:lnSpc>
                <a:spcPct val="100000"/>
              </a:lnSpc>
            </a:pPr>
            <a:r>
              <a:rPr lang="en-US" altLang="zh-CN" sz="2000">
                <a:solidFill>
                  <a:schemeClr val="tx1">
                    <a:lumMod val="85000"/>
                    <a:lumOff val="15000"/>
                  </a:schemeClr>
                </a:solidFill>
                <a:latin typeface="思源等宽 L"/>
                <a:ea typeface="微软雅黑" panose="020B0503020204020204" pitchFamily="34" charset="-122"/>
                <a:sym typeface="FZHei-B01S" panose="02010601030101010101" pitchFamily="2" charset="-122"/>
              </a:rPr>
              <a:t>世界许多国家都非常重视全民国防教育的普及，美、英、法、意、匈等国都设有与国防教育日性质和功能相类似的“国防日”</a:t>
            </a:r>
            <a:endParaRPr lang="en-US" altLang="zh-CN" sz="2000">
              <a:solidFill>
                <a:schemeClr val="tx1">
                  <a:lumMod val="85000"/>
                  <a:lumOff val="15000"/>
                </a:schemeClr>
              </a:solidFill>
              <a:latin typeface="思源等宽 L"/>
              <a:ea typeface="微软雅黑" panose="020B0503020204020204" pitchFamily="34" charset="-122"/>
              <a:sym typeface="FZHei-B01S" panose="02010601030101010101" pitchFamily="2" charset="-122"/>
            </a:endParaRPr>
          </a:p>
        </p:txBody>
      </p:sp>
      <p:sp>
        <p:nvSpPr>
          <p:cNvPr id="49" name="Shape 1604"/>
          <p:cNvSpPr/>
          <p:nvPr/>
        </p:nvSpPr>
        <p:spPr>
          <a:xfrm>
            <a:off x="1654428" y="2179832"/>
            <a:ext cx="260553" cy="249849"/>
          </a:xfrm>
          <a:custGeom>
            <a:avLst/>
            <a:gdLst/>
            <a:ahLst/>
            <a:cxnLst>
              <a:cxn ang="0">
                <a:pos x="wd2" y="hd2"/>
              </a:cxn>
              <a:cxn ang="5400000">
                <a:pos x="wd2" y="hd2"/>
              </a:cxn>
              <a:cxn ang="10800000">
                <a:pos x="wd2" y="hd2"/>
              </a:cxn>
              <a:cxn ang="16200000">
                <a:pos x="wd2" y="hd2"/>
              </a:cxn>
            </a:cxnLst>
            <a:rect l="0" t="0" r="r" b="b"/>
            <a:pathLst>
              <a:path w="21597" h="21587" extrusionOk="0">
                <a:moveTo>
                  <a:pt x="12025" y="0"/>
                </a:moveTo>
                <a:cubicBezTo>
                  <a:pt x="11590" y="-5"/>
                  <a:pt x="11171" y="174"/>
                  <a:pt x="10874" y="512"/>
                </a:cubicBezTo>
                <a:cubicBezTo>
                  <a:pt x="10568" y="822"/>
                  <a:pt x="10396" y="1239"/>
                  <a:pt x="10402" y="1692"/>
                </a:cubicBezTo>
                <a:lnTo>
                  <a:pt x="9835" y="4939"/>
                </a:lnTo>
                <a:cubicBezTo>
                  <a:pt x="9372" y="6379"/>
                  <a:pt x="8782" y="7571"/>
                  <a:pt x="8099" y="8501"/>
                </a:cubicBezTo>
                <a:cubicBezTo>
                  <a:pt x="7533" y="9272"/>
                  <a:pt x="6883" y="9816"/>
                  <a:pt x="6173" y="10253"/>
                </a:cubicBezTo>
                <a:cubicBezTo>
                  <a:pt x="6127" y="10090"/>
                  <a:pt x="6120" y="9911"/>
                  <a:pt x="6003" y="9780"/>
                </a:cubicBezTo>
                <a:cubicBezTo>
                  <a:pt x="5894" y="9659"/>
                  <a:pt x="5753" y="9579"/>
                  <a:pt x="5607" y="9524"/>
                </a:cubicBezTo>
                <a:cubicBezTo>
                  <a:pt x="5460" y="9470"/>
                  <a:pt x="5309" y="9446"/>
                  <a:pt x="5154" y="9446"/>
                </a:cubicBezTo>
                <a:lnTo>
                  <a:pt x="5116" y="9446"/>
                </a:lnTo>
                <a:lnTo>
                  <a:pt x="1227" y="9446"/>
                </a:lnTo>
                <a:lnTo>
                  <a:pt x="1170" y="9446"/>
                </a:lnTo>
                <a:cubicBezTo>
                  <a:pt x="1012" y="9446"/>
                  <a:pt x="846" y="9470"/>
                  <a:pt x="698" y="9524"/>
                </a:cubicBezTo>
                <a:cubicBezTo>
                  <a:pt x="476" y="9602"/>
                  <a:pt x="286" y="9761"/>
                  <a:pt x="170" y="9977"/>
                </a:cubicBezTo>
                <a:cubicBezTo>
                  <a:pt x="51" y="10194"/>
                  <a:pt x="0" y="10438"/>
                  <a:pt x="0" y="10685"/>
                </a:cubicBezTo>
                <a:lnTo>
                  <a:pt x="0" y="20013"/>
                </a:lnTo>
                <a:cubicBezTo>
                  <a:pt x="-2" y="20343"/>
                  <a:pt x="82" y="20674"/>
                  <a:pt x="321" y="20918"/>
                </a:cubicBezTo>
                <a:cubicBezTo>
                  <a:pt x="559" y="21162"/>
                  <a:pt x="886" y="21254"/>
                  <a:pt x="1208" y="21253"/>
                </a:cubicBezTo>
                <a:lnTo>
                  <a:pt x="5116" y="21253"/>
                </a:lnTo>
                <a:cubicBezTo>
                  <a:pt x="5433" y="21255"/>
                  <a:pt x="5751" y="21162"/>
                  <a:pt x="5984" y="20918"/>
                </a:cubicBezTo>
                <a:cubicBezTo>
                  <a:pt x="6030" y="20871"/>
                  <a:pt x="6006" y="20794"/>
                  <a:pt x="6041" y="20741"/>
                </a:cubicBezTo>
                <a:cubicBezTo>
                  <a:pt x="6759" y="21194"/>
                  <a:pt x="7567" y="21495"/>
                  <a:pt x="8514" y="21587"/>
                </a:cubicBezTo>
                <a:lnTo>
                  <a:pt x="8571" y="21587"/>
                </a:lnTo>
                <a:lnTo>
                  <a:pt x="17972" y="21587"/>
                </a:lnTo>
                <a:cubicBezTo>
                  <a:pt x="18465" y="21594"/>
                  <a:pt x="18944" y="21390"/>
                  <a:pt x="19294" y="21017"/>
                </a:cubicBezTo>
                <a:lnTo>
                  <a:pt x="19388" y="20898"/>
                </a:lnTo>
                <a:lnTo>
                  <a:pt x="19426" y="20859"/>
                </a:lnTo>
                <a:cubicBezTo>
                  <a:pt x="19693" y="20512"/>
                  <a:pt x="19822" y="20108"/>
                  <a:pt x="19841" y="19678"/>
                </a:cubicBezTo>
                <a:lnTo>
                  <a:pt x="19841" y="19639"/>
                </a:lnTo>
                <a:cubicBezTo>
                  <a:pt x="19848" y="19125"/>
                  <a:pt x="19651" y="18646"/>
                  <a:pt x="19294" y="18281"/>
                </a:cubicBezTo>
                <a:cubicBezTo>
                  <a:pt x="19270" y="18257"/>
                  <a:pt x="19259" y="18245"/>
                  <a:pt x="19237" y="18222"/>
                </a:cubicBezTo>
                <a:cubicBezTo>
                  <a:pt x="19469" y="18131"/>
                  <a:pt x="19736" y="18126"/>
                  <a:pt x="19917" y="17947"/>
                </a:cubicBezTo>
                <a:lnTo>
                  <a:pt x="19954" y="17907"/>
                </a:lnTo>
                <a:lnTo>
                  <a:pt x="20030" y="17809"/>
                </a:lnTo>
                <a:cubicBezTo>
                  <a:pt x="20323" y="17458"/>
                  <a:pt x="20465" y="17017"/>
                  <a:pt x="20483" y="16589"/>
                </a:cubicBezTo>
                <a:lnTo>
                  <a:pt x="20483" y="16550"/>
                </a:lnTo>
                <a:cubicBezTo>
                  <a:pt x="20470" y="16132"/>
                  <a:pt x="20264" y="15770"/>
                  <a:pt x="20011" y="15448"/>
                </a:cubicBezTo>
                <a:cubicBezTo>
                  <a:pt x="20228" y="15352"/>
                  <a:pt x="20486" y="15351"/>
                  <a:pt x="20653" y="15172"/>
                </a:cubicBezTo>
                <a:lnTo>
                  <a:pt x="20672" y="15152"/>
                </a:lnTo>
                <a:lnTo>
                  <a:pt x="20691" y="15133"/>
                </a:lnTo>
                <a:cubicBezTo>
                  <a:pt x="21002" y="14770"/>
                  <a:pt x="21184" y="14305"/>
                  <a:pt x="21181" y="13814"/>
                </a:cubicBezTo>
                <a:cubicBezTo>
                  <a:pt x="21187" y="13301"/>
                  <a:pt x="20999" y="12830"/>
                  <a:pt x="20653" y="12476"/>
                </a:cubicBezTo>
                <a:cubicBezTo>
                  <a:pt x="20642" y="12465"/>
                  <a:pt x="20626" y="12467"/>
                  <a:pt x="20615" y="12457"/>
                </a:cubicBezTo>
                <a:cubicBezTo>
                  <a:pt x="20770" y="12374"/>
                  <a:pt x="20960" y="12394"/>
                  <a:pt x="21087" y="12260"/>
                </a:cubicBezTo>
                <a:cubicBezTo>
                  <a:pt x="21416" y="11898"/>
                  <a:pt x="21579" y="11439"/>
                  <a:pt x="21597" y="10981"/>
                </a:cubicBezTo>
                <a:lnTo>
                  <a:pt x="21597" y="10863"/>
                </a:lnTo>
                <a:cubicBezTo>
                  <a:pt x="21594" y="10840"/>
                  <a:pt x="21598" y="10741"/>
                  <a:pt x="21597" y="10587"/>
                </a:cubicBezTo>
                <a:cubicBezTo>
                  <a:pt x="21596" y="10431"/>
                  <a:pt x="21578" y="10219"/>
                  <a:pt x="21578" y="9957"/>
                </a:cubicBezTo>
                <a:lnTo>
                  <a:pt x="21578" y="9879"/>
                </a:lnTo>
                <a:cubicBezTo>
                  <a:pt x="21517" y="9502"/>
                  <a:pt x="21354" y="9130"/>
                  <a:pt x="21087" y="8855"/>
                </a:cubicBezTo>
                <a:cubicBezTo>
                  <a:pt x="20908" y="8669"/>
                  <a:pt x="20675" y="8540"/>
                  <a:pt x="20426" y="8462"/>
                </a:cubicBezTo>
                <a:cubicBezTo>
                  <a:pt x="20177" y="8383"/>
                  <a:pt x="19898" y="8364"/>
                  <a:pt x="19596" y="8363"/>
                </a:cubicBezTo>
                <a:lnTo>
                  <a:pt x="13743" y="8363"/>
                </a:lnTo>
                <a:cubicBezTo>
                  <a:pt x="13966" y="7952"/>
                  <a:pt x="14141" y="7497"/>
                  <a:pt x="14196" y="7006"/>
                </a:cubicBezTo>
                <a:cubicBezTo>
                  <a:pt x="14208" y="6878"/>
                  <a:pt x="14209" y="6638"/>
                  <a:pt x="14215" y="6238"/>
                </a:cubicBezTo>
                <a:cubicBezTo>
                  <a:pt x="14222" y="5843"/>
                  <a:pt x="14234" y="5299"/>
                  <a:pt x="14234" y="4605"/>
                </a:cubicBezTo>
                <a:lnTo>
                  <a:pt x="14215" y="4546"/>
                </a:lnTo>
                <a:lnTo>
                  <a:pt x="13781" y="1456"/>
                </a:lnTo>
                <a:lnTo>
                  <a:pt x="13781" y="1437"/>
                </a:lnTo>
                <a:cubicBezTo>
                  <a:pt x="13715" y="1087"/>
                  <a:pt x="13552" y="765"/>
                  <a:pt x="13309" y="512"/>
                </a:cubicBezTo>
                <a:cubicBezTo>
                  <a:pt x="13010" y="193"/>
                  <a:pt x="12594" y="-6"/>
                  <a:pt x="12158" y="0"/>
                </a:cubicBezTo>
                <a:lnTo>
                  <a:pt x="12120" y="0"/>
                </a:lnTo>
                <a:lnTo>
                  <a:pt x="12025" y="0"/>
                </a:lnTo>
                <a:close/>
                <a:moveTo>
                  <a:pt x="12025" y="945"/>
                </a:moveTo>
                <a:lnTo>
                  <a:pt x="12063" y="945"/>
                </a:lnTo>
                <a:lnTo>
                  <a:pt x="12120" y="945"/>
                </a:lnTo>
                <a:lnTo>
                  <a:pt x="12158" y="945"/>
                </a:lnTo>
                <a:cubicBezTo>
                  <a:pt x="12368" y="951"/>
                  <a:pt x="12491" y="1007"/>
                  <a:pt x="12667" y="1181"/>
                </a:cubicBezTo>
                <a:cubicBezTo>
                  <a:pt x="12788" y="1308"/>
                  <a:pt x="12857" y="1427"/>
                  <a:pt x="12894" y="1594"/>
                </a:cubicBezTo>
                <a:lnTo>
                  <a:pt x="13328" y="4684"/>
                </a:lnTo>
                <a:cubicBezTo>
                  <a:pt x="13328" y="5326"/>
                  <a:pt x="13315" y="5849"/>
                  <a:pt x="13309" y="6218"/>
                </a:cubicBezTo>
                <a:cubicBezTo>
                  <a:pt x="13303" y="6603"/>
                  <a:pt x="13296" y="6859"/>
                  <a:pt x="13290" y="6907"/>
                </a:cubicBezTo>
                <a:cubicBezTo>
                  <a:pt x="13215" y="7542"/>
                  <a:pt x="12955" y="8061"/>
                  <a:pt x="12535" y="8501"/>
                </a:cubicBezTo>
                <a:cubicBezTo>
                  <a:pt x="12405" y="8636"/>
                  <a:pt x="12371" y="8836"/>
                  <a:pt x="12441" y="9013"/>
                </a:cubicBezTo>
                <a:cubicBezTo>
                  <a:pt x="12510" y="9189"/>
                  <a:pt x="12673" y="9308"/>
                  <a:pt x="12856" y="9308"/>
                </a:cubicBezTo>
                <a:lnTo>
                  <a:pt x="19596" y="9308"/>
                </a:lnTo>
                <a:cubicBezTo>
                  <a:pt x="19832" y="9307"/>
                  <a:pt x="20025" y="9323"/>
                  <a:pt x="20162" y="9367"/>
                </a:cubicBezTo>
                <a:cubicBezTo>
                  <a:pt x="20300" y="9411"/>
                  <a:pt x="20389" y="9466"/>
                  <a:pt x="20445" y="9524"/>
                </a:cubicBezTo>
                <a:cubicBezTo>
                  <a:pt x="20572" y="9660"/>
                  <a:pt x="20631" y="9806"/>
                  <a:pt x="20672" y="9997"/>
                </a:cubicBezTo>
                <a:cubicBezTo>
                  <a:pt x="20672" y="10271"/>
                  <a:pt x="20688" y="10484"/>
                  <a:pt x="20691" y="10646"/>
                </a:cubicBezTo>
                <a:cubicBezTo>
                  <a:pt x="20692" y="10732"/>
                  <a:pt x="20688" y="10802"/>
                  <a:pt x="20691" y="10863"/>
                </a:cubicBezTo>
                <a:cubicBezTo>
                  <a:pt x="20692" y="10882"/>
                  <a:pt x="20690" y="10905"/>
                  <a:pt x="20691" y="10922"/>
                </a:cubicBezTo>
                <a:cubicBezTo>
                  <a:pt x="20676" y="11190"/>
                  <a:pt x="20607" y="11398"/>
                  <a:pt x="20445" y="11591"/>
                </a:cubicBezTo>
                <a:cubicBezTo>
                  <a:pt x="20441" y="11595"/>
                  <a:pt x="20431" y="11586"/>
                  <a:pt x="20426" y="11591"/>
                </a:cubicBezTo>
                <a:cubicBezTo>
                  <a:pt x="20422" y="11596"/>
                  <a:pt x="20431" y="11605"/>
                  <a:pt x="20426" y="11610"/>
                </a:cubicBezTo>
                <a:cubicBezTo>
                  <a:pt x="20265" y="11767"/>
                  <a:pt x="20086" y="11844"/>
                  <a:pt x="19841" y="11846"/>
                </a:cubicBezTo>
                <a:lnTo>
                  <a:pt x="19803" y="11846"/>
                </a:lnTo>
                <a:lnTo>
                  <a:pt x="19577" y="11866"/>
                </a:lnTo>
                <a:cubicBezTo>
                  <a:pt x="19340" y="11883"/>
                  <a:pt x="19143" y="12091"/>
                  <a:pt x="19143" y="12338"/>
                </a:cubicBezTo>
                <a:lnTo>
                  <a:pt x="19143" y="12397"/>
                </a:lnTo>
                <a:cubicBezTo>
                  <a:pt x="19143" y="12624"/>
                  <a:pt x="19307" y="12828"/>
                  <a:pt x="19520" y="12870"/>
                </a:cubicBezTo>
                <a:cubicBezTo>
                  <a:pt x="19711" y="12910"/>
                  <a:pt x="19848" y="12979"/>
                  <a:pt x="20011" y="13145"/>
                </a:cubicBezTo>
                <a:cubicBezTo>
                  <a:pt x="20203" y="13352"/>
                  <a:pt x="20270" y="13522"/>
                  <a:pt x="20275" y="13814"/>
                </a:cubicBezTo>
                <a:cubicBezTo>
                  <a:pt x="20273" y="14059"/>
                  <a:pt x="20205" y="14269"/>
                  <a:pt x="20011" y="14503"/>
                </a:cubicBezTo>
                <a:cubicBezTo>
                  <a:pt x="19812" y="14703"/>
                  <a:pt x="19632" y="14773"/>
                  <a:pt x="19350" y="14779"/>
                </a:cubicBezTo>
                <a:lnTo>
                  <a:pt x="19350" y="14798"/>
                </a:lnTo>
                <a:lnTo>
                  <a:pt x="19180" y="14779"/>
                </a:lnTo>
                <a:cubicBezTo>
                  <a:pt x="18957" y="14759"/>
                  <a:pt x="18760" y="14905"/>
                  <a:pt x="18708" y="15133"/>
                </a:cubicBezTo>
                <a:cubicBezTo>
                  <a:pt x="18657" y="15360"/>
                  <a:pt x="18764" y="15597"/>
                  <a:pt x="18973" y="15684"/>
                </a:cubicBezTo>
                <a:cubicBezTo>
                  <a:pt x="19082" y="15730"/>
                  <a:pt x="19167" y="15778"/>
                  <a:pt x="19256" y="15881"/>
                </a:cubicBezTo>
                <a:lnTo>
                  <a:pt x="19294" y="15920"/>
                </a:lnTo>
                <a:cubicBezTo>
                  <a:pt x="19470" y="16098"/>
                  <a:pt x="19557" y="16275"/>
                  <a:pt x="19577" y="16569"/>
                </a:cubicBezTo>
                <a:cubicBezTo>
                  <a:pt x="19560" y="16830"/>
                  <a:pt x="19490" y="17028"/>
                  <a:pt x="19350" y="17199"/>
                </a:cubicBezTo>
                <a:lnTo>
                  <a:pt x="19294" y="17258"/>
                </a:lnTo>
                <a:cubicBezTo>
                  <a:pt x="19093" y="17449"/>
                  <a:pt x="18910" y="17530"/>
                  <a:pt x="18652" y="17534"/>
                </a:cubicBezTo>
                <a:cubicBezTo>
                  <a:pt x="18594" y="17534"/>
                  <a:pt x="18608" y="17631"/>
                  <a:pt x="18557" y="17652"/>
                </a:cubicBezTo>
                <a:cubicBezTo>
                  <a:pt x="18544" y="17657"/>
                  <a:pt x="18533" y="17664"/>
                  <a:pt x="18520" y="17671"/>
                </a:cubicBezTo>
                <a:cubicBezTo>
                  <a:pt x="18295" y="17621"/>
                  <a:pt x="18044" y="17734"/>
                  <a:pt x="17972" y="17966"/>
                </a:cubicBezTo>
                <a:cubicBezTo>
                  <a:pt x="17905" y="18182"/>
                  <a:pt x="18056" y="18369"/>
                  <a:pt x="18236" y="18478"/>
                </a:cubicBezTo>
                <a:lnTo>
                  <a:pt x="18199" y="18517"/>
                </a:lnTo>
                <a:cubicBezTo>
                  <a:pt x="18205" y="18521"/>
                  <a:pt x="18255" y="18564"/>
                  <a:pt x="18331" y="18635"/>
                </a:cubicBezTo>
                <a:cubicBezTo>
                  <a:pt x="18408" y="18707"/>
                  <a:pt x="18526" y="18819"/>
                  <a:pt x="18652" y="18950"/>
                </a:cubicBezTo>
                <a:cubicBezTo>
                  <a:pt x="18865" y="19183"/>
                  <a:pt x="18928" y="19346"/>
                  <a:pt x="18935" y="19639"/>
                </a:cubicBezTo>
                <a:cubicBezTo>
                  <a:pt x="18918" y="19900"/>
                  <a:pt x="18840" y="20115"/>
                  <a:pt x="18708" y="20288"/>
                </a:cubicBezTo>
                <a:lnTo>
                  <a:pt x="18652" y="20348"/>
                </a:lnTo>
                <a:cubicBezTo>
                  <a:pt x="18429" y="20569"/>
                  <a:pt x="18252" y="20636"/>
                  <a:pt x="17972" y="20643"/>
                </a:cubicBezTo>
                <a:lnTo>
                  <a:pt x="8608" y="20643"/>
                </a:lnTo>
                <a:cubicBezTo>
                  <a:pt x="7699" y="20552"/>
                  <a:pt x="6960" y="20265"/>
                  <a:pt x="6343" y="19836"/>
                </a:cubicBezTo>
                <a:lnTo>
                  <a:pt x="6343" y="11256"/>
                </a:lnTo>
                <a:cubicBezTo>
                  <a:pt x="7280" y="10741"/>
                  <a:pt x="8116" y="10026"/>
                  <a:pt x="8816" y="9072"/>
                </a:cubicBezTo>
                <a:cubicBezTo>
                  <a:pt x="9585" y="8023"/>
                  <a:pt x="10212" y="6721"/>
                  <a:pt x="10704" y="5176"/>
                </a:cubicBezTo>
                <a:lnTo>
                  <a:pt x="10723" y="5117"/>
                </a:lnTo>
                <a:lnTo>
                  <a:pt x="11289" y="1870"/>
                </a:lnTo>
                <a:lnTo>
                  <a:pt x="11308" y="1791"/>
                </a:lnTo>
                <a:lnTo>
                  <a:pt x="11308" y="1771"/>
                </a:lnTo>
                <a:lnTo>
                  <a:pt x="11308" y="1752"/>
                </a:lnTo>
                <a:lnTo>
                  <a:pt x="11308" y="1692"/>
                </a:lnTo>
                <a:cubicBezTo>
                  <a:pt x="11314" y="1474"/>
                  <a:pt x="11349" y="1363"/>
                  <a:pt x="11516" y="1181"/>
                </a:cubicBezTo>
                <a:lnTo>
                  <a:pt x="11535" y="1161"/>
                </a:lnTo>
                <a:cubicBezTo>
                  <a:pt x="11679" y="1007"/>
                  <a:pt x="11809" y="950"/>
                  <a:pt x="12025" y="945"/>
                </a:cubicBezTo>
                <a:close/>
                <a:moveTo>
                  <a:pt x="1170" y="10390"/>
                </a:moveTo>
                <a:lnTo>
                  <a:pt x="1189" y="10390"/>
                </a:lnTo>
                <a:lnTo>
                  <a:pt x="1208" y="10390"/>
                </a:lnTo>
                <a:lnTo>
                  <a:pt x="5116" y="10390"/>
                </a:lnTo>
                <a:lnTo>
                  <a:pt x="5135" y="10390"/>
                </a:lnTo>
                <a:lnTo>
                  <a:pt x="5154" y="10390"/>
                </a:lnTo>
                <a:cubicBezTo>
                  <a:pt x="5227" y="10390"/>
                  <a:pt x="5278" y="10400"/>
                  <a:pt x="5305" y="10410"/>
                </a:cubicBezTo>
                <a:lnTo>
                  <a:pt x="5361" y="10449"/>
                </a:lnTo>
                <a:cubicBezTo>
                  <a:pt x="5377" y="10476"/>
                  <a:pt x="5400" y="10550"/>
                  <a:pt x="5399" y="10685"/>
                </a:cubicBezTo>
                <a:cubicBezTo>
                  <a:pt x="5399" y="10794"/>
                  <a:pt x="5529" y="10802"/>
                  <a:pt x="5588" y="10882"/>
                </a:cubicBezTo>
                <a:cubicBezTo>
                  <a:pt x="5561" y="10960"/>
                  <a:pt x="5497" y="11015"/>
                  <a:pt x="5512" y="11099"/>
                </a:cubicBezTo>
                <a:cubicBezTo>
                  <a:pt x="5502" y="11139"/>
                  <a:pt x="5437" y="11134"/>
                  <a:pt x="5437" y="11177"/>
                </a:cubicBezTo>
                <a:lnTo>
                  <a:pt x="5437" y="19678"/>
                </a:lnTo>
                <a:cubicBezTo>
                  <a:pt x="5434" y="19699"/>
                  <a:pt x="5399" y="19696"/>
                  <a:pt x="5399" y="19718"/>
                </a:cubicBezTo>
                <a:lnTo>
                  <a:pt x="5399" y="20013"/>
                </a:lnTo>
                <a:cubicBezTo>
                  <a:pt x="5397" y="20191"/>
                  <a:pt x="5357" y="20234"/>
                  <a:pt x="5342" y="20249"/>
                </a:cubicBezTo>
                <a:cubicBezTo>
                  <a:pt x="5328" y="20264"/>
                  <a:pt x="5286" y="20306"/>
                  <a:pt x="5116" y="20308"/>
                </a:cubicBezTo>
                <a:lnTo>
                  <a:pt x="1208" y="20308"/>
                </a:lnTo>
                <a:cubicBezTo>
                  <a:pt x="1026" y="20307"/>
                  <a:pt x="977" y="20264"/>
                  <a:pt x="963" y="20249"/>
                </a:cubicBezTo>
                <a:cubicBezTo>
                  <a:pt x="948" y="20234"/>
                  <a:pt x="908" y="20191"/>
                  <a:pt x="906" y="20013"/>
                </a:cubicBezTo>
                <a:lnTo>
                  <a:pt x="906" y="10685"/>
                </a:lnTo>
                <a:cubicBezTo>
                  <a:pt x="907" y="10502"/>
                  <a:pt x="952" y="10440"/>
                  <a:pt x="963" y="10430"/>
                </a:cubicBezTo>
                <a:lnTo>
                  <a:pt x="1000" y="10410"/>
                </a:lnTo>
                <a:cubicBezTo>
                  <a:pt x="1029" y="10400"/>
                  <a:pt x="1092" y="10390"/>
                  <a:pt x="1170" y="10390"/>
                </a:cubicBezTo>
                <a:close/>
              </a:path>
            </a:pathLst>
          </a:custGeom>
          <a:solidFill>
            <a:schemeClr val="bg1"/>
          </a:solidFill>
          <a:ln w="12700">
            <a:miter lim="400000"/>
          </a:ln>
        </p:spPr>
        <p:txBody>
          <a:bodyPr lIns="19051" tIns="19051" rIns="19051" bIns="19051" anchor="ctr">
            <a:scene3d>
              <a:camera prst="orthographicFront"/>
              <a:lightRig rig="threePt" dir="t"/>
            </a:scene3d>
            <a:sp3d contourW="12700"/>
          </a:bodyPr>
          <a:lstStyle/>
          <a:p>
            <a:pPr algn="ctr" defTabSz="608965">
              <a:defRPr sz="3200">
                <a:latin typeface="Helvetica Light"/>
                <a:ea typeface="Helvetica Light"/>
                <a:cs typeface="Helvetica Light"/>
                <a:sym typeface="Helvetica Light"/>
              </a:defRPr>
            </a:pPr>
            <a:endParaRPr sz="1600">
              <a:solidFill>
                <a:prstClr val="black"/>
              </a:solidFill>
              <a:latin typeface="+mn-lt"/>
              <a:ea typeface="FZHei-B01S" panose="02010601030101010101" pitchFamily="2" charset="-122"/>
              <a:cs typeface="+mn-lt"/>
              <a:sym typeface="FZHei-B01S" panose="02010601030101010101" pitchFamily="2" charset="-122"/>
            </a:endParaRPr>
          </a:p>
        </p:txBody>
      </p:sp>
      <p:sp>
        <p:nvSpPr>
          <p:cNvPr id="50" name="Shape 1604"/>
          <p:cNvSpPr/>
          <p:nvPr/>
        </p:nvSpPr>
        <p:spPr>
          <a:xfrm>
            <a:off x="1654428" y="4865471"/>
            <a:ext cx="260553" cy="249849"/>
          </a:xfrm>
          <a:custGeom>
            <a:avLst/>
            <a:gdLst/>
            <a:ahLst/>
            <a:cxnLst>
              <a:cxn ang="0">
                <a:pos x="wd2" y="hd2"/>
              </a:cxn>
              <a:cxn ang="5400000">
                <a:pos x="wd2" y="hd2"/>
              </a:cxn>
              <a:cxn ang="10800000">
                <a:pos x="wd2" y="hd2"/>
              </a:cxn>
              <a:cxn ang="16200000">
                <a:pos x="wd2" y="hd2"/>
              </a:cxn>
            </a:cxnLst>
            <a:rect l="0" t="0" r="r" b="b"/>
            <a:pathLst>
              <a:path w="21597" h="21587" extrusionOk="0">
                <a:moveTo>
                  <a:pt x="12025" y="0"/>
                </a:moveTo>
                <a:cubicBezTo>
                  <a:pt x="11590" y="-5"/>
                  <a:pt x="11171" y="174"/>
                  <a:pt x="10874" y="512"/>
                </a:cubicBezTo>
                <a:cubicBezTo>
                  <a:pt x="10568" y="822"/>
                  <a:pt x="10396" y="1239"/>
                  <a:pt x="10402" y="1692"/>
                </a:cubicBezTo>
                <a:lnTo>
                  <a:pt x="9835" y="4939"/>
                </a:lnTo>
                <a:cubicBezTo>
                  <a:pt x="9372" y="6379"/>
                  <a:pt x="8782" y="7571"/>
                  <a:pt x="8099" y="8501"/>
                </a:cubicBezTo>
                <a:cubicBezTo>
                  <a:pt x="7533" y="9272"/>
                  <a:pt x="6883" y="9816"/>
                  <a:pt x="6173" y="10253"/>
                </a:cubicBezTo>
                <a:cubicBezTo>
                  <a:pt x="6127" y="10090"/>
                  <a:pt x="6120" y="9911"/>
                  <a:pt x="6003" y="9780"/>
                </a:cubicBezTo>
                <a:cubicBezTo>
                  <a:pt x="5894" y="9659"/>
                  <a:pt x="5753" y="9579"/>
                  <a:pt x="5607" y="9524"/>
                </a:cubicBezTo>
                <a:cubicBezTo>
                  <a:pt x="5460" y="9470"/>
                  <a:pt x="5309" y="9446"/>
                  <a:pt x="5154" y="9446"/>
                </a:cubicBezTo>
                <a:lnTo>
                  <a:pt x="5116" y="9446"/>
                </a:lnTo>
                <a:lnTo>
                  <a:pt x="1227" y="9446"/>
                </a:lnTo>
                <a:lnTo>
                  <a:pt x="1170" y="9446"/>
                </a:lnTo>
                <a:cubicBezTo>
                  <a:pt x="1012" y="9446"/>
                  <a:pt x="846" y="9470"/>
                  <a:pt x="698" y="9524"/>
                </a:cubicBezTo>
                <a:cubicBezTo>
                  <a:pt x="476" y="9602"/>
                  <a:pt x="286" y="9761"/>
                  <a:pt x="170" y="9977"/>
                </a:cubicBezTo>
                <a:cubicBezTo>
                  <a:pt x="51" y="10194"/>
                  <a:pt x="0" y="10438"/>
                  <a:pt x="0" y="10685"/>
                </a:cubicBezTo>
                <a:lnTo>
                  <a:pt x="0" y="20013"/>
                </a:lnTo>
                <a:cubicBezTo>
                  <a:pt x="-2" y="20343"/>
                  <a:pt x="82" y="20674"/>
                  <a:pt x="321" y="20918"/>
                </a:cubicBezTo>
                <a:cubicBezTo>
                  <a:pt x="559" y="21162"/>
                  <a:pt x="886" y="21254"/>
                  <a:pt x="1208" y="21253"/>
                </a:cubicBezTo>
                <a:lnTo>
                  <a:pt x="5116" y="21253"/>
                </a:lnTo>
                <a:cubicBezTo>
                  <a:pt x="5433" y="21255"/>
                  <a:pt x="5751" y="21162"/>
                  <a:pt x="5984" y="20918"/>
                </a:cubicBezTo>
                <a:cubicBezTo>
                  <a:pt x="6030" y="20871"/>
                  <a:pt x="6006" y="20794"/>
                  <a:pt x="6041" y="20741"/>
                </a:cubicBezTo>
                <a:cubicBezTo>
                  <a:pt x="6759" y="21194"/>
                  <a:pt x="7567" y="21495"/>
                  <a:pt x="8514" y="21587"/>
                </a:cubicBezTo>
                <a:lnTo>
                  <a:pt x="8571" y="21587"/>
                </a:lnTo>
                <a:lnTo>
                  <a:pt x="17972" y="21587"/>
                </a:lnTo>
                <a:cubicBezTo>
                  <a:pt x="18465" y="21594"/>
                  <a:pt x="18944" y="21390"/>
                  <a:pt x="19294" y="21017"/>
                </a:cubicBezTo>
                <a:lnTo>
                  <a:pt x="19388" y="20898"/>
                </a:lnTo>
                <a:lnTo>
                  <a:pt x="19426" y="20859"/>
                </a:lnTo>
                <a:cubicBezTo>
                  <a:pt x="19693" y="20512"/>
                  <a:pt x="19822" y="20108"/>
                  <a:pt x="19841" y="19678"/>
                </a:cubicBezTo>
                <a:lnTo>
                  <a:pt x="19841" y="19639"/>
                </a:lnTo>
                <a:cubicBezTo>
                  <a:pt x="19848" y="19125"/>
                  <a:pt x="19651" y="18646"/>
                  <a:pt x="19294" y="18281"/>
                </a:cubicBezTo>
                <a:cubicBezTo>
                  <a:pt x="19270" y="18257"/>
                  <a:pt x="19259" y="18245"/>
                  <a:pt x="19237" y="18222"/>
                </a:cubicBezTo>
                <a:cubicBezTo>
                  <a:pt x="19469" y="18131"/>
                  <a:pt x="19736" y="18126"/>
                  <a:pt x="19917" y="17947"/>
                </a:cubicBezTo>
                <a:lnTo>
                  <a:pt x="19954" y="17907"/>
                </a:lnTo>
                <a:lnTo>
                  <a:pt x="20030" y="17809"/>
                </a:lnTo>
                <a:cubicBezTo>
                  <a:pt x="20323" y="17458"/>
                  <a:pt x="20465" y="17017"/>
                  <a:pt x="20483" y="16589"/>
                </a:cubicBezTo>
                <a:lnTo>
                  <a:pt x="20483" y="16550"/>
                </a:lnTo>
                <a:cubicBezTo>
                  <a:pt x="20470" y="16132"/>
                  <a:pt x="20264" y="15770"/>
                  <a:pt x="20011" y="15448"/>
                </a:cubicBezTo>
                <a:cubicBezTo>
                  <a:pt x="20228" y="15352"/>
                  <a:pt x="20486" y="15351"/>
                  <a:pt x="20653" y="15172"/>
                </a:cubicBezTo>
                <a:lnTo>
                  <a:pt x="20672" y="15152"/>
                </a:lnTo>
                <a:lnTo>
                  <a:pt x="20691" y="15133"/>
                </a:lnTo>
                <a:cubicBezTo>
                  <a:pt x="21002" y="14770"/>
                  <a:pt x="21184" y="14305"/>
                  <a:pt x="21181" y="13814"/>
                </a:cubicBezTo>
                <a:cubicBezTo>
                  <a:pt x="21187" y="13301"/>
                  <a:pt x="20999" y="12830"/>
                  <a:pt x="20653" y="12476"/>
                </a:cubicBezTo>
                <a:cubicBezTo>
                  <a:pt x="20642" y="12465"/>
                  <a:pt x="20626" y="12467"/>
                  <a:pt x="20615" y="12457"/>
                </a:cubicBezTo>
                <a:cubicBezTo>
                  <a:pt x="20770" y="12374"/>
                  <a:pt x="20960" y="12394"/>
                  <a:pt x="21087" y="12260"/>
                </a:cubicBezTo>
                <a:cubicBezTo>
                  <a:pt x="21416" y="11898"/>
                  <a:pt x="21579" y="11439"/>
                  <a:pt x="21597" y="10981"/>
                </a:cubicBezTo>
                <a:lnTo>
                  <a:pt x="21597" y="10863"/>
                </a:lnTo>
                <a:cubicBezTo>
                  <a:pt x="21594" y="10840"/>
                  <a:pt x="21598" y="10741"/>
                  <a:pt x="21597" y="10587"/>
                </a:cubicBezTo>
                <a:cubicBezTo>
                  <a:pt x="21596" y="10431"/>
                  <a:pt x="21578" y="10219"/>
                  <a:pt x="21578" y="9957"/>
                </a:cubicBezTo>
                <a:lnTo>
                  <a:pt x="21578" y="9879"/>
                </a:lnTo>
                <a:cubicBezTo>
                  <a:pt x="21517" y="9502"/>
                  <a:pt x="21354" y="9130"/>
                  <a:pt x="21087" y="8855"/>
                </a:cubicBezTo>
                <a:cubicBezTo>
                  <a:pt x="20908" y="8669"/>
                  <a:pt x="20675" y="8540"/>
                  <a:pt x="20426" y="8462"/>
                </a:cubicBezTo>
                <a:cubicBezTo>
                  <a:pt x="20177" y="8383"/>
                  <a:pt x="19898" y="8364"/>
                  <a:pt x="19596" y="8363"/>
                </a:cubicBezTo>
                <a:lnTo>
                  <a:pt x="13743" y="8363"/>
                </a:lnTo>
                <a:cubicBezTo>
                  <a:pt x="13966" y="7952"/>
                  <a:pt x="14141" y="7497"/>
                  <a:pt x="14196" y="7006"/>
                </a:cubicBezTo>
                <a:cubicBezTo>
                  <a:pt x="14208" y="6878"/>
                  <a:pt x="14209" y="6638"/>
                  <a:pt x="14215" y="6238"/>
                </a:cubicBezTo>
                <a:cubicBezTo>
                  <a:pt x="14222" y="5843"/>
                  <a:pt x="14234" y="5299"/>
                  <a:pt x="14234" y="4605"/>
                </a:cubicBezTo>
                <a:lnTo>
                  <a:pt x="14215" y="4546"/>
                </a:lnTo>
                <a:lnTo>
                  <a:pt x="13781" y="1456"/>
                </a:lnTo>
                <a:lnTo>
                  <a:pt x="13781" y="1437"/>
                </a:lnTo>
                <a:cubicBezTo>
                  <a:pt x="13715" y="1087"/>
                  <a:pt x="13552" y="765"/>
                  <a:pt x="13309" y="512"/>
                </a:cubicBezTo>
                <a:cubicBezTo>
                  <a:pt x="13010" y="193"/>
                  <a:pt x="12594" y="-6"/>
                  <a:pt x="12158" y="0"/>
                </a:cubicBezTo>
                <a:lnTo>
                  <a:pt x="12120" y="0"/>
                </a:lnTo>
                <a:lnTo>
                  <a:pt x="12025" y="0"/>
                </a:lnTo>
                <a:close/>
                <a:moveTo>
                  <a:pt x="12025" y="945"/>
                </a:moveTo>
                <a:lnTo>
                  <a:pt x="12063" y="945"/>
                </a:lnTo>
                <a:lnTo>
                  <a:pt x="12120" y="945"/>
                </a:lnTo>
                <a:lnTo>
                  <a:pt x="12158" y="945"/>
                </a:lnTo>
                <a:cubicBezTo>
                  <a:pt x="12368" y="951"/>
                  <a:pt x="12491" y="1007"/>
                  <a:pt x="12667" y="1181"/>
                </a:cubicBezTo>
                <a:cubicBezTo>
                  <a:pt x="12788" y="1308"/>
                  <a:pt x="12857" y="1427"/>
                  <a:pt x="12894" y="1594"/>
                </a:cubicBezTo>
                <a:lnTo>
                  <a:pt x="13328" y="4684"/>
                </a:lnTo>
                <a:cubicBezTo>
                  <a:pt x="13328" y="5326"/>
                  <a:pt x="13315" y="5849"/>
                  <a:pt x="13309" y="6218"/>
                </a:cubicBezTo>
                <a:cubicBezTo>
                  <a:pt x="13303" y="6603"/>
                  <a:pt x="13296" y="6859"/>
                  <a:pt x="13290" y="6907"/>
                </a:cubicBezTo>
                <a:cubicBezTo>
                  <a:pt x="13215" y="7542"/>
                  <a:pt x="12955" y="8061"/>
                  <a:pt x="12535" y="8501"/>
                </a:cubicBezTo>
                <a:cubicBezTo>
                  <a:pt x="12405" y="8636"/>
                  <a:pt x="12371" y="8836"/>
                  <a:pt x="12441" y="9013"/>
                </a:cubicBezTo>
                <a:cubicBezTo>
                  <a:pt x="12510" y="9189"/>
                  <a:pt x="12673" y="9308"/>
                  <a:pt x="12856" y="9308"/>
                </a:cubicBezTo>
                <a:lnTo>
                  <a:pt x="19596" y="9308"/>
                </a:lnTo>
                <a:cubicBezTo>
                  <a:pt x="19832" y="9307"/>
                  <a:pt x="20025" y="9323"/>
                  <a:pt x="20162" y="9367"/>
                </a:cubicBezTo>
                <a:cubicBezTo>
                  <a:pt x="20300" y="9411"/>
                  <a:pt x="20389" y="9466"/>
                  <a:pt x="20445" y="9524"/>
                </a:cubicBezTo>
                <a:cubicBezTo>
                  <a:pt x="20572" y="9660"/>
                  <a:pt x="20631" y="9806"/>
                  <a:pt x="20672" y="9997"/>
                </a:cubicBezTo>
                <a:cubicBezTo>
                  <a:pt x="20672" y="10271"/>
                  <a:pt x="20688" y="10484"/>
                  <a:pt x="20691" y="10646"/>
                </a:cubicBezTo>
                <a:cubicBezTo>
                  <a:pt x="20692" y="10732"/>
                  <a:pt x="20688" y="10802"/>
                  <a:pt x="20691" y="10863"/>
                </a:cubicBezTo>
                <a:cubicBezTo>
                  <a:pt x="20692" y="10882"/>
                  <a:pt x="20690" y="10905"/>
                  <a:pt x="20691" y="10922"/>
                </a:cubicBezTo>
                <a:cubicBezTo>
                  <a:pt x="20676" y="11190"/>
                  <a:pt x="20607" y="11398"/>
                  <a:pt x="20445" y="11591"/>
                </a:cubicBezTo>
                <a:cubicBezTo>
                  <a:pt x="20441" y="11595"/>
                  <a:pt x="20431" y="11586"/>
                  <a:pt x="20426" y="11591"/>
                </a:cubicBezTo>
                <a:cubicBezTo>
                  <a:pt x="20422" y="11596"/>
                  <a:pt x="20431" y="11605"/>
                  <a:pt x="20426" y="11610"/>
                </a:cubicBezTo>
                <a:cubicBezTo>
                  <a:pt x="20265" y="11767"/>
                  <a:pt x="20086" y="11844"/>
                  <a:pt x="19841" y="11846"/>
                </a:cubicBezTo>
                <a:lnTo>
                  <a:pt x="19803" y="11846"/>
                </a:lnTo>
                <a:lnTo>
                  <a:pt x="19577" y="11866"/>
                </a:lnTo>
                <a:cubicBezTo>
                  <a:pt x="19340" y="11883"/>
                  <a:pt x="19143" y="12091"/>
                  <a:pt x="19143" y="12338"/>
                </a:cubicBezTo>
                <a:lnTo>
                  <a:pt x="19143" y="12397"/>
                </a:lnTo>
                <a:cubicBezTo>
                  <a:pt x="19143" y="12624"/>
                  <a:pt x="19307" y="12828"/>
                  <a:pt x="19520" y="12870"/>
                </a:cubicBezTo>
                <a:cubicBezTo>
                  <a:pt x="19711" y="12910"/>
                  <a:pt x="19848" y="12979"/>
                  <a:pt x="20011" y="13145"/>
                </a:cubicBezTo>
                <a:cubicBezTo>
                  <a:pt x="20203" y="13352"/>
                  <a:pt x="20270" y="13522"/>
                  <a:pt x="20275" y="13814"/>
                </a:cubicBezTo>
                <a:cubicBezTo>
                  <a:pt x="20273" y="14059"/>
                  <a:pt x="20205" y="14269"/>
                  <a:pt x="20011" y="14503"/>
                </a:cubicBezTo>
                <a:cubicBezTo>
                  <a:pt x="19812" y="14703"/>
                  <a:pt x="19632" y="14773"/>
                  <a:pt x="19350" y="14779"/>
                </a:cubicBezTo>
                <a:lnTo>
                  <a:pt x="19350" y="14798"/>
                </a:lnTo>
                <a:lnTo>
                  <a:pt x="19180" y="14779"/>
                </a:lnTo>
                <a:cubicBezTo>
                  <a:pt x="18957" y="14759"/>
                  <a:pt x="18760" y="14905"/>
                  <a:pt x="18708" y="15133"/>
                </a:cubicBezTo>
                <a:cubicBezTo>
                  <a:pt x="18657" y="15360"/>
                  <a:pt x="18764" y="15597"/>
                  <a:pt x="18973" y="15684"/>
                </a:cubicBezTo>
                <a:cubicBezTo>
                  <a:pt x="19082" y="15730"/>
                  <a:pt x="19167" y="15778"/>
                  <a:pt x="19256" y="15881"/>
                </a:cubicBezTo>
                <a:lnTo>
                  <a:pt x="19294" y="15920"/>
                </a:lnTo>
                <a:cubicBezTo>
                  <a:pt x="19470" y="16098"/>
                  <a:pt x="19557" y="16275"/>
                  <a:pt x="19577" y="16569"/>
                </a:cubicBezTo>
                <a:cubicBezTo>
                  <a:pt x="19560" y="16830"/>
                  <a:pt x="19490" y="17028"/>
                  <a:pt x="19350" y="17199"/>
                </a:cubicBezTo>
                <a:lnTo>
                  <a:pt x="19294" y="17258"/>
                </a:lnTo>
                <a:cubicBezTo>
                  <a:pt x="19093" y="17449"/>
                  <a:pt x="18910" y="17530"/>
                  <a:pt x="18652" y="17534"/>
                </a:cubicBezTo>
                <a:cubicBezTo>
                  <a:pt x="18594" y="17534"/>
                  <a:pt x="18608" y="17631"/>
                  <a:pt x="18557" y="17652"/>
                </a:cubicBezTo>
                <a:cubicBezTo>
                  <a:pt x="18544" y="17657"/>
                  <a:pt x="18533" y="17664"/>
                  <a:pt x="18520" y="17671"/>
                </a:cubicBezTo>
                <a:cubicBezTo>
                  <a:pt x="18295" y="17621"/>
                  <a:pt x="18044" y="17734"/>
                  <a:pt x="17972" y="17966"/>
                </a:cubicBezTo>
                <a:cubicBezTo>
                  <a:pt x="17905" y="18182"/>
                  <a:pt x="18056" y="18369"/>
                  <a:pt x="18236" y="18478"/>
                </a:cubicBezTo>
                <a:lnTo>
                  <a:pt x="18199" y="18517"/>
                </a:lnTo>
                <a:cubicBezTo>
                  <a:pt x="18205" y="18521"/>
                  <a:pt x="18255" y="18564"/>
                  <a:pt x="18331" y="18635"/>
                </a:cubicBezTo>
                <a:cubicBezTo>
                  <a:pt x="18408" y="18707"/>
                  <a:pt x="18526" y="18819"/>
                  <a:pt x="18652" y="18950"/>
                </a:cubicBezTo>
                <a:cubicBezTo>
                  <a:pt x="18865" y="19183"/>
                  <a:pt x="18928" y="19346"/>
                  <a:pt x="18935" y="19639"/>
                </a:cubicBezTo>
                <a:cubicBezTo>
                  <a:pt x="18918" y="19900"/>
                  <a:pt x="18840" y="20115"/>
                  <a:pt x="18708" y="20288"/>
                </a:cubicBezTo>
                <a:lnTo>
                  <a:pt x="18652" y="20348"/>
                </a:lnTo>
                <a:cubicBezTo>
                  <a:pt x="18429" y="20569"/>
                  <a:pt x="18252" y="20636"/>
                  <a:pt x="17972" y="20643"/>
                </a:cubicBezTo>
                <a:lnTo>
                  <a:pt x="8608" y="20643"/>
                </a:lnTo>
                <a:cubicBezTo>
                  <a:pt x="7699" y="20552"/>
                  <a:pt x="6960" y="20265"/>
                  <a:pt x="6343" y="19836"/>
                </a:cubicBezTo>
                <a:lnTo>
                  <a:pt x="6343" y="11256"/>
                </a:lnTo>
                <a:cubicBezTo>
                  <a:pt x="7280" y="10741"/>
                  <a:pt x="8116" y="10026"/>
                  <a:pt x="8816" y="9072"/>
                </a:cubicBezTo>
                <a:cubicBezTo>
                  <a:pt x="9585" y="8023"/>
                  <a:pt x="10212" y="6721"/>
                  <a:pt x="10704" y="5176"/>
                </a:cubicBezTo>
                <a:lnTo>
                  <a:pt x="10723" y="5117"/>
                </a:lnTo>
                <a:lnTo>
                  <a:pt x="11289" y="1870"/>
                </a:lnTo>
                <a:lnTo>
                  <a:pt x="11308" y="1791"/>
                </a:lnTo>
                <a:lnTo>
                  <a:pt x="11308" y="1771"/>
                </a:lnTo>
                <a:lnTo>
                  <a:pt x="11308" y="1752"/>
                </a:lnTo>
                <a:lnTo>
                  <a:pt x="11308" y="1692"/>
                </a:lnTo>
                <a:cubicBezTo>
                  <a:pt x="11314" y="1474"/>
                  <a:pt x="11349" y="1363"/>
                  <a:pt x="11516" y="1181"/>
                </a:cubicBezTo>
                <a:lnTo>
                  <a:pt x="11535" y="1161"/>
                </a:lnTo>
                <a:cubicBezTo>
                  <a:pt x="11679" y="1007"/>
                  <a:pt x="11809" y="950"/>
                  <a:pt x="12025" y="945"/>
                </a:cubicBezTo>
                <a:close/>
                <a:moveTo>
                  <a:pt x="1170" y="10390"/>
                </a:moveTo>
                <a:lnTo>
                  <a:pt x="1189" y="10390"/>
                </a:lnTo>
                <a:lnTo>
                  <a:pt x="1208" y="10390"/>
                </a:lnTo>
                <a:lnTo>
                  <a:pt x="5116" y="10390"/>
                </a:lnTo>
                <a:lnTo>
                  <a:pt x="5135" y="10390"/>
                </a:lnTo>
                <a:lnTo>
                  <a:pt x="5154" y="10390"/>
                </a:lnTo>
                <a:cubicBezTo>
                  <a:pt x="5227" y="10390"/>
                  <a:pt x="5278" y="10400"/>
                  <a:pt x="5305" y="10410"/>
                </a:cubicBezTo>
                <a:lnTo>
                  <a:pt x="5361" y="10449"/>
                </a:lnTo>
                <a:cubicBezTo>
                  <a:pt x="5377" y="10476"/>
                  <a:pt x="5400" y="10550"/>
                  <a:pt x="5399" y="10685"/>
                </a:cubicBezTo>
                <a:cubicBezTo>
                  <a:pt x="5399" y="10794"/>
                  <a:pt x="5529" y="10802"/>
                  <a:pt x="5588" y="10882"/>
                </a:cubicBezTo>
                <a:cubicBezTo>
                  <a:pt x="5561" y="10960"/>
                  <a:pt x="5497" y="11015"/>
                  <a:pt x="5512" y="11099"/>
                </a:cubicBezTo>
                <a:cubicBezTo>
                  <a:pt x="5502" y="11139"/>
                  <a:pt x="5437" y="11134"/>
                  <a:pt x="5437" y="11177"/>
                </a:cubicBezTo>
                <a:lnTo>
                  <a:pt x="5437" y="19678"/>
                </a:lnTo>
                <a:cubicBezTo>
                  <a:pt x="5434" y="19699"/>
                  <a:pt x="5399" y="19696"/>
                  <a:pt x="5399" y="19718"/>
                </a:cubicBezTo>
                <a:lnTo>
                  <a:pt x="5399" y="20013"/>
                </a:lnTo>
                <a:cubicBezTo>
                  <a:pt x="5397" y="20191"/>
                  <a:pt x="5357" y="20234"/>
                  <a:pt x="5342" y="20249"/>
                </a:cubicBezTo>
                <a:cubicBezTo>
                  <a:pt x="5328" y="20264"/>
                  <a:pt x="5286" y="20306"/>
                  <a:pt x="5116" y="20308"/>
                </a:cubicBezTo>
                <a:lnTo>
                  <a:pt x="1208" y="20308"/>
                </a:lnTo>
                <a:cubicBezTo>
                  <a:pt x="1026" y="20307"/>
                  <a:pt x="977" y="20264"/>
                  <a:pt x="963" y="20249"/>
                </a:cubicBezTo>
                <a:cubicBezTo>
                  <a:pt x="948" y="20234"/>
                  <a:pt x="908" y="20191"/>
                  <a:pt x="906" y="20013"/>
                </a:cubicBezTo>
                <a:lnTo>
                  <a:pt x="906" y="10685"/>
                </a:lnTo>
                <a:cubicBezTo>
                  <a:pt x="907" y="10502"/>
                  <a:pt x="952" y="10440"/>
                  <a:pt x="963" y="10430"/>
                </a:cubicBezTo>
                <a:lnTo>
                  <a:pt x="1000" y="10410"/>
                </a:lnTo>
                <a:cubicBezTo>
                  <a:pt x="1029" y="10400"/>
                  <a:pt x="1092" y="10390"/>
                  <a:pt x="1170" y="10390"/>
                </a:cubicBezTo>
                <a:close/>
              </a:path>
            </a:pathLst>
          </a:custGeom>
          <a:solidFill>
            <a:schemeClr val="bg1"/>
          </a:solidFill>
          <a:ln w="12700">
            <a:miter lim="400000"/>
          </a:ln>
        </p:spPr>
        <p:txBody>
          <a:bodyPr lIns="19051" tIns="19051" rIns="19051" bIns="19051" anchor="ctr">
            <a:scene3d>
              <a:camera prst="orthographicFront"/>
              <a:lightRig rig="threePt" dir="t"/>
            </a:scene3d>
            <a:sp3d contourW="12700"/>
          </a:bodyPr>
          <a:lstStyle/>
          <a:p>
            <a:pPr algn="ctr" defTabSz="608965">
              <a:defRPr sz="3200">
                <a:latin typeface="Helvetica Light"/>
                <a:ea typeface="Helvetica Light"/>
                <a:cs typeface="Helvetica Light"/>
                <a:sym typeface="Helvetica Light"/>
              </a:defRPr>
            </a:pPr>
            <a:endParaRPr sz="1600">
              <a:solidFill>
                <a:prstClr val="black"/>
              </a:solidFill>
              <a:latin typeface="+mn-lt"/>
              <a:ea typeface="FZHei-B01S" panose="02010601030101010101" pitchFamily="2" charset="-122"/>
              <a:cs typeface="+mn-lt"/>
              <a:sym typeface="FZHei-B01S" panose="02010601030101010101" pitchFamily="2" charset="-122"/>
            </a:endParaRPr>
          </a:p>
        </p:txBody>
      </p:sp>
      <p:sp>
        <p:nvSpPr>
          <p:cNvPr id="18" name="文本框 6"/>
          <p:cNvSpPr txBox="1"/>
          <p:nvPr/>
        </p:nvSpPr>
        <p:spPr>
          <a:xfrm>
            <a:off x="2343399" y="3163222"/>
            <a:ext cx="8566241" cy="1015663"/>
          </a:xfrm>
          <a:prstGeom prst="rect">
            <a:avLst/>
          </a:prstGeom>
          <a:noFill/>
        </p:spPr>
        <p:txBody>
          <a:bodyPr wrap="square" anchor="ctr">
            <a:spAutoFit/>
            <a:scene3d>
              <a:camera prst="orthographicFront"/>
              <a:lightRig rig="threePt" dir="t"/>
            </a:scene3d>
            <a:sp3d contourW="12700"/>
          </a:bodyPr>
          <a:lstStyle>
            <a:defPPr>
              <a:defRPr lang="en-US"/>
            </a:defPPr>
            <a:lvl1pPr marR="0" lvl="0" indent="0" defTabSz="914400" fontAlgn="auto">
              <a:lnSpc>
                <a:spcPct val="130000"/>
              </a:lnSpc>
              <a:spcBef>
                <a:spcPct val="0"/>
              </a:spcBef>
              <a:spcAft>
                <a:spcPct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tileRect/>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l" defTabSz="1218565">
              <a:lnSpc>
                <a:spcPct val="100000"/>
              </a:lnSpc>
            </a:pPr>
            <a:r>
              <a:rPr lang="en-US" altLang="zh-CN" sz="2000">
                <a:solidFill>
                  <a:schemeClr val="tx1">
                    <a:lumMod val="85000"/>
                    <a:lumOff val="15000"/>
                  </a:schemeClr>
                </a:solidFill>
                <a:latin typeface="思源等宽 L"/>
                <a:ea typeface="微软雅黑" panose="020B0503020204020204" pitchFamily="34" charset="-122"/>
                <a:sym typeface="FZHei-B01S" panose="02010601030101010101" pitchFamily="2" charset="-122"/>
              </a:rPr>
              <a:t>2001年8月31日，中国第九届全国人民代表大会常务委员会第23次会议根据《中华人民共和国国防教育法》决定，每年9月的第三个星期六为全民国防教育日</a:t>
            </a:r>
            <a:endParaRPr lang="en-US" altLang="zh-CN" sz="2000">
              <a:solidFill>
                <a:schemeClr val="tx1">
                  <a:lumMod val="85000"/>
                  <a:lumOff val="15000"/>
                </a:schemeClr>
              </a:solidFill>
              <a:latin typeface="思源等宽 L"/>
              <a:ea typeface="微软雅黑" panose="020B0503020204020204" pitchFamily="34" charset="-122"/>
              <a:sym typeface="FZHei-B01S" panose="02010601030101010101" pitchFamily="2" charset="-122"/>
            </a:endParaRPr>
          </a:p>
        </p:txBody>
      </p:sp>
      <p:sp>
        <p:nvSpPr>
          <p:cNvPr id="19" name="文本框 6"/>
          <p:cNvSpPr txBox="1"/>
          <p:nvPr/>
        </p:nvSpPr>
        <p:spPr>
          <a:xfrm>
            <a:off x="2343399" y="4636453"/>
            <a:ext cx="8566241" cy="707886"/>
          </a:xfrm>
          <a:prstGeom prst="rect">
            <a:avLst/>
          </a:prstGeom>
          <a:noFill/>
        </p:spPr>
        <p:txBody>
          <a:bodyPr wrap="square" anchor="ctr">
            <a:spAutoFit/>
            <a:scene3d>
              <a:camera prst="orthographicFront"/>
              <a:lightRig rig="threePt" dir="t"/>
            </a:scene3d>
            <a:sp3d contourW="12700"/>
          </a:bodyPr>
          <a:lstStyle>
            <a:defPPr>
              <a:defRPr lang="en-US"/>
            </a:defPPr>
            <a:lvl1pPr marR="0" lvl="0" indent="0" defTabSz="914400" fontAlgn="auto">
              <a:lnSpc>
                <a:spcPct val="130000"/>
              </a:lnSpc>
              <a:spcBef>
                <a:spcPct val="0"/>
              </a:spcBef>
              <a:spcAft>
                <a:spcPct val="0"/>
              </a:spcAft>
              <a:buClrTx/>
              <a:buSzTx/>
              <a:buFontTx/>
              <a:buNone/>
              <a:defRPr kumimoji="0" sz="1000" b="0" i="0" u="none" strike="noStrike" kern="0" cap="none" spc="0" normalizeH="0" baseline="0">
                <a:ln>
                  <a:noFill/>
                </a:ln>
                <a:gradFill>
                  <a:gsLst>
                    <a:gs pos="0">
                      <a:schemeClr val="tx1">
                        <a:lumMod val="50000"/>
                        <a:lumOff val="50000"/>
                      </a:schemeClr>
                    </a:gs>
                    <a:gs pos="100000">
                      <a:schemeClr val="tx1">
                        <a:lumMod val="65000"/>
                        <a:lumOff val="35000"/>
                      </a:schemeClr>
                    </a:gs>
                  </a:gsLst>
                  <a:lin ang="5400000" scaled="1"/>
                  <a:tileRect/>
                </a:gradFill>
                <a:effectLst/>
                <a:uLnTx/>
                <a:uFillTx/>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l" defTabSz="1218565">
              <a:lnSpc>
                <a:spcPct val="100000"/>
              </a:lnSpc>
            </a:pPr>
            <a:r>
              <a:rPr lang="en-US" altLang="zh-CN" sz="2000">
                <a:solidFill>
                  <a:schemeClr val="tx1">
                    <a:lumMod val="85000"/>
                    <a:lumOff val="15000"/>
                  </a:schemeClr>
                </a:solidFill>
                <a:latin typeface="思源等宽 L"/>
                <a:ea typeface="微软雅黑" panose="020B0503020204020204" pitchFamily="34" charset="-122"/>
                <a:sym typeface="FZHei-B01S" panose="02010601030101010101" pitchFamily="2" charset="-122"/>
              </a:rPr>
              <a:t>全民国防教育日由中央、国务院、各级地方政府部门和军事机关联合组织，统一安排，动员社会各界广泛参加</a:t>
            </a:r>
            <a:endParaRPr lang="en-US" altLang="zh-CN" sz="2000">
              <a:solidFill>
                <a:schemeClr val="tx1">
                  <a:lumMod val="85000"/>
                  <a:lumOff val="15000"/>
                </a:schemeClr>
              </a:solidFill>
              <a:latin typeface="思源等宽 L"/>
              <a:ea typeface="微软雅黑" panose="020B0503020204020204" pitchFamily="34" charset="-122"/>
              <a:sym typeface="FZHei-B01S" panose="02010601030101010101" pitchFamily="2" charset="-122"/>
            </a:endParaRPr>
          </a:p>
        </p:txBody>
      </p:sp>
      <p:sp>
        <p:nvSpPr>
          <p:cNvPr id="51" name="文本框 6"/>
          <p:cNvSpPr txBox="1"/>
          <p:nvPr/>
        </p:nvSpPr>
        <p:spPr>
          <a:xfrm>
            <a:off x="1114037" y="369213"/>
            <a:ext cx="10490222" cy="518678"/>
          </a:xfrm>
          <a:prstGeom prst="rect">
            <a:avLst/>
          </a:prstGeom>
          <a:noFill/>
        </p:spPr>
        <p:txBody>
          <a:bodyPr wrap="square" rtlCol="0">
            <a:spAutoFit/>
          </a:bodyPr>
          <a:lstStyle/>
          <a:p>
            <a:r>
              <a:rPr lang="en-US" altLang="zh-CN" sz="2800" b="1">
                <a:solidFill>
                  <a:srgbClr val="C00000"/>
                </a:solidFill>
                <a:cs typeface="+mn-ea"/>
                <a:sym typeface="+mn-lt"/>
              </a:rPr>
              <a:t>设立背景</a:t>
            </a:r>
            <a:endParaRPr lang="en-US" altLang="zh-CN" sz="2800" b="1">
              <a:solidFill>
                <a:srgbClr val="C00000"/>
              </a:solidFill>
              <a:cs typeface="+mn-ea"/>
              <a:sym typeface="+mn-lt"/>
            </a:endParaRPr>
          </a:p>
        </p:txBody>
      </p:sp>
      <p:pic>
        <p:nvPicPr>
          <p:cNvPr id="52" name="New picture"/>
          <p:cNvPicPr/>
          <p:nvPr/>
        </p:nvPicPr>
        <p:blipFill>
          <a:blip r:embed="rId1"/>
          <a:srcRect/>
          <a:stretch>
            <a:fillRect/>
          </a:stretch>
        </p:blipFill>
        <p:spPr>
          <a:xfrm>
            <a:off x="-13970" y="5490210"/>
            <a:ext cx="12216130" cy="1385570"/>
          </a:xfrm>
          <a:prstGeom prst="rect">
            <a:avLst/>
          </a:prstGeom>
          <a:ln>
            <a:noFill/>
          </a:ln>
        </p:spPr>
      </p:pic>
      <p:pic>
        <p:nvPicPr>
          <p:cNvPr id="53" name="New picture"/>
          <p:cNvPicPr/>
          <p:nvPr/>
        </p:nvPicPr>
        <p:blipFill>
          <a:blip r:embed="rId2"/>
          <a:srcRect/>
          <a:stretch>
            <a:fillRect/>
          </a:stretch>
        </p:blipFill>
        <p:spPr>
          <a:xfrm>
            <a:off x="94908" y="182831"/>
            <a:ext cx="1170305" cy="895985"/>
          </a:xfrm>
          <a:prstGeom prst="rect">
            <a:avLst/>
          </a:prstGeom>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rLst="">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58"/>
          <p:cNvSpPr txBox="1"/>
          <p:nvPr/>
        </p:nvSpPr>
        <p:spPr>
          <a:xfrm>
            <a:off x="3045950"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pitchFamily="34" charset="-122"/>
              </a:rPr>
              <a:t>T</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pitchFamily="34" charset="-122"/>
            </a:endParaRPr>
          </a:p>
        </p:txBody>
      </p:sp>
      <p:sp>
        <p:nvSpPr>
          <p:cNvPr id="5" name="文本框 58"/>
          <p:cNvSpPr txBox="1"/>
          <p:nvPr/>
        </p:nvSpPr>
        <p:spPr>
          <a:xfrm>
            <a:off x="3868817"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pitchFamily="34" charset="-122"/>
              </a:rPr>
              <a:t>H</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pitchFamily="34" charset="-122"/>
            </a:endParaRPr>
          </a:p>
        </p:txBody>
      </p:sp>
      <p:sp>
        <p:nvSpPr>
          <p:cNvPr id="6" name="文本框 58"/>
          <p:cNvSpPr txBox="1"/>
          <p:nvPr/>
        </p:nvSpPr>
        <p:spPr>
          <a:xfrm>
            <a:off x="4691684"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pitchFamily="34" charset="-122"/>
              </a:rPr>
              <a:t>A</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pitchFamily="34" charset="-122"/>
            </a:endParaRPr>
          </a:p>
        </p:txBody>
      </p:sp>
      <p:sp>
        <p:nvSpPr>
          <p:cNvPr id="7" name="文本框 58"/>
          <p:cNvSpPr txBox="1"/>
          <p:nvPr/>
        </p:nvSpPr>
        <p:spPr>
          <a:xfrm>
            <a:off x="5514551"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pitchFamily="34" charset="-122"/>
              </a:rPr>
              <a:t>N</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pitchFamily="34" charset="-122"/>
            </a:endParaRPr>
          </a:p>
        </p:txBody>
      </p:sp>
      <p:sp>
        <p:nvSpPr>
          <p:cNvPr id="8" name="文本框 58"/>
          <p:cNvSpPr txBox="1"/>
          <p:nvPr/>
        </p:nvSpPr>
        <p:spPr>
          <a:xfrm>
            <a:off x="6337418"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pitchFamily="34" charset="-122"/>
              </a:rPr>
              <a:t>K</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pitchFamily="34" charset="-122"/>
            </a:endParaRPr>
          </a:p>
        </p:txBody>
      </p:sp>
      <p:sp>
        <p:nvSpPr>
          <p:cNvPr id="9" name="文本框 58"/>
          <p:cNvSpPr txBox="1"/>
          <p:nvPr/>
        </p:nvSpPr>
        <p:spPr>
          <a:xfrm>
            <a:off x="7160284" y="1842704"/>
            <a:ext cx="1427784"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hangingPunct="1"/>
            <a:r>
              <a:rPr lang="en-US" altLang="zh-CN"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pitchFamily="34" charset="-122"/>
              </a:rPr>
              <a:t>S</a:t>
            </a:r>
            <a:endParaRPr lang="zh-CN" altLang="en-US" sz="16600" b="1">
              <a:gradFill flip="none" rotWithShape="1">
                <a:gsLst>
                  <a:gs pos="16000">
                    <a:schemeClr val="tx1">
                      <a:lumMod val="50000"/>
                      <a:lumOff val="50000"/>
                    </a:schemeClr>
                  </a:gs>
                  <a:gs pos="92000">
                    <a:schemeClr val="tx1">
                      <a:lumMod val="65000"/>
                      <a:lumOff val="35000"/>
                      <a:alpha val="0"/>
                    </a:schemeClr>
                  </a:gs>
                </a:gsLst>
                <a:lin ang="0" scaled="0"/>
                <a:tileRect/>
              </a:gradFill>
              <a:latin typeface="+mj-lt"/>
              <a:ea typeface="微软雅黑" panose="020B0503020204020204" pitchFamily="34" charset="-122"/>
            </a:endParaRPr>
          </a:p>
        </p:txBody>
      </p:sp>
      <p:grpSp>
        <p:nvGrpSpPr>
          <p:cNvPr id="10" name="组合 9"/>
          <p:cNvGrpSpPr/>
          <p:nvPr/>
        </p:nvGrpSpPr>
        <p:grpSpPr>
          <a:xfrm>
            <a:off x="3547745" y="4068835"/>
            <a:ext cx="4915202" cy="953378"/>
            <a:chOff x="3629025" y="3688851"/>
            <a:chExt cx="4915202" cy="953378"/>
          </a:xfrm>
        </p:grpSpPr>
        <p:cxnSp>
          <p:nvCxnSpPr>
            <p:cNvPr id="11" name="直接连接符 10"/>
            <p:cNvCxnSpPr/>
            <p:nvPr/>
          </p:nvCxnSpPr>
          <p:spPr>
            <a:xfrm>
              <a:off x="3752849" y="4456681"/>
              <a:ext cx="1600201"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接连接符 11"/>
            <p:cNvCxnSpPr/>
            <p:nvPr/>
          </p:nvCxnSpPr>
          <p:spPr>
            <a:xfrm>
              <a:off x="6832672" y="4456681"/>
              <a:ext cx="1678868" cy="0"/>
            </a:xfrm>
            <a:prstGeom prst="line">
              <a:avLst/>
            </a:prstGeom>
            <a:solidFill>
              <a:schemeClr val="accent1"/>
            </a:solidFill>
            <a:ln w="9525" cap="flat" cmpd="sng" algn="ctr">
              <a:solidFill>
                <a:schemeClr val="bg1">
                  <a:lumMod val="75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圆角矩形 24"/>
            <p:cNvSpPr/>
            <p:nvPr/>
          </p:nvSpPr>
          <p:spPr>
            <a:xfrm>
              <a:off x="4591050" y="4271133"/>
              <a:ext cx="3079408" cy="371096"/>
            </a:xfrm>
            <a:prstGeom prst="roundRect">
              <a:avLst>
                <a:gd name="adj" fmla="val 50000"/>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spc="300">
                  <a:solidFill>
                    <a:schemeClr val="tx1">
                      <a:lumMod val="95000"/>
                      <a:lumOff val="5000"/>
                    </a:schemeClr>
                  </a:solidFill>
                </a:rPr>
                <a:t>2021年XX月</a:t>
              </a:r>
              <a:endParaRPr lang="en-US" altLang="zh-CN" sz="1400" spc="300">
                <a:solidFill>
                  <a:schemeClr val="tx1">
                    <a:lumMod val="95000"/>
                    <a:lumOff val="5000"/>
                  </a:schemeClr>
                </a:solidFill>
              </a:endParaRPr>
            </a:p>
          </p:txBody>
        </p:sp>
        <p:sp>
          <p:nvSpPr>
            <p:cNvPr id="14" name="矩形: 圆角 13"/>
            <p:cNvSpPr/>
            <p:nvPr/>
          </p:nvSpPr>
          <p:spPr>
            <a:xfrm>
              <a:off x="3629025" y="3688851"/>
              <a:ext cx="4915202" cy="466725"/>
            </a:xfrm>
            <a:prstGeom prst="roundRect">
              <a:avLst>
                <a:gd name="adj" fmla="val 50000"/>
              </a:avLst>
            </a:prstGeom>
            <a:solidFill>
              <a:srgbClr val="E10101"/>
            </a:solidFill>
            <a:ln w="0" cap="flat">
              <a:noFill/>
              <a:prstDash val="solid"/>
              <a:miter lim="8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fromWordArt="0" anchor="ctr" anchorCtr="0" forceAA="0" compatLnSpc="1">
              <a:normAutofit fontScale="92500" lnSpcReduction="10000"/>
            </a:bodyPr>
            <a:lstStyle/>
            <a:p>
              <a:pPr marL="0" marR="0" indent="0" algn="l" defTabSz="914400" rtl="0" fontAlgn="auto" latinLnBrk="0" hangingPunct="0">
                <a:lnSpc>
                  <a:spcPct val="100000"/>
                </a:lnSpc>
                <a:spcBef>
                  <a:spcPct val="0"/>
                </a:spcBef>
                <a:spcAft>
                  <a:spcPct val="0"/>
                </a:spcAft>
                <a:buClrTx/>
                <a:buSzTx/>
                <a:buFontTx/>
                <a:buNone/>
              </a:pPr>
              <a:endParaRPr kumimoji="0" lang="zh-CN" altLang="en-US" sz="1800" b="0" i="0" u="none" strike="noStrike" cap="none" spc="0" normalizeH="0" baseline="0">
                <a:ln>
                  <a:noFill/>
                </a:ln>
                <a:solidFill>
                  <a:srgbClr val="000000"/>
                </a:solidFill>
                <a:effectLst/>
                <a:uFillTx/>
                <a:latin typeface="Arial" panose="020B0604020202020204"/>
                <a:ea typeface="Arial" panose="020B0604020202020204"/>
                <a:cs typeface="Arial" panose="020B0604020202020204"/>
                <a:sym typeface="Arial" panose="020B0604020202020204"/>
              </a:endParaRPr>
            </a:p>
          </p:txBody>
        </p:sp>
        <p:sp>
          <p:nvSpPr>
            <p:cNvPr id="15" name="文本框 59"/>
            <p:cNvSpPr txBox="1"/>
            <p:nvPr/>
          </p:nvSpPr>
          <p:spPr>
            <a:xfrm>
              <a:off x="3867150" y="3752937"/>
              <a:ext cx="453737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a:r>
                <a:rPr lang="zh-CN" altLang="en-US" sz="1600" spc="600">
                  <a:solidFill>
                    <a:schemeClr val="bg1"/>
                  </a:solidFill>
                  <a:latin typeface="微软雅黑 Light" panose="020B0502040204020203" pitchFamily="34" charset="-122"/>
                  <a:ea typeface="微软雅黑 Light" panose="020B0502040204020203" pitchFamily="34" charset="-122"/>
                </a:rPr>
                <a:t>感谢观看</a:t>
              </a:r>
              <a:endParaRPr lang="zh-CN" altLang="en-US" sz="1600" spc="600">
                <a:solidFill>
                  <a:schemeClr val="bg1"/>
                </a:solidFill>
                <a:latin typeface="微软雅黑 Light" panose="020B0502040204020203" pitchFamily="34" charset="-122"/>
                <a:ea typeface="微软雅黑 Light" panose="020B0502040204020203" pitchFamily="34" charset="-122"/>
              </a:endParaRPr>
            </a:p>
          </p:txBody>
        </p:sp>
      </p:grpSp>
      <p:pic>
        <p:nvPicPr>
          <p:cNvPr id="16" name="New picture"/>
          <p:cNvPicPr/>
          <p:nvPr/>
        </p:nvPicPr>
        <p:blipFill>
          <a:blip r:embed="rId1"/>
          <a:srcRect/>
          <a:stretch>
            <a:fillRect/>
          </a:stretch>
        </p:blipFill>
        <p:spPr>
          <a:xfrm>
            <a:off x="-13970" y="5490210"/>
            <a:ext cx="12216130" cy="1385570"/>
          </a:xfrm>
          <a:prstGeom prst="rect">
            <a:avLst/>
          </a:prstGeom>
          <a:ln>
            <a:noFill/>
          </a:ln>
        </p:spPr>
      </p:pic>
      <p:pic>
        <p:nvPicPr>
          <p:cNvPr id="17" name="New picture"/>
          <p:cNvPicPr/>
          <p:nvPr/>
        </p:nvPicPr>
        <p:blipFill>
          <a:blip r:embed="rId2"/>
          <a:srcRect/>
          <a:stretch>
            <a:fillRect/>
          </a:stretch>
        </p:blipFill>
        <p:spPr>
          <a:xfrm>
            <a:off x="94908" y="182831"/>
            <a:ext cx="1170305" cy="895985"/>
          </a:xfrm>
          <a:prstGeom prst="rect">
            <a:avLst/>
          </a:prstGeom>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rLst="">
                                      <p:cBhvr>
                                        <p:cTn id="7" dur="750"/>
                                        <p:tgtEl>
                                          <p:spTgt spid="4"/>
                                        </p:tgtEl>
                                      </p:cBhvr>
                                    </p:animEffect>
                                  </p:childTnLst>
                                </p:cTn>
                              </p:par>
                              <p:par>
                                <p:cTn id="8" presetID="22" presetClass="entr" presetSubtype="8" fill="hold" grpId="1"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rLst="">
                                      <p:cBhvr>
                                        <p:cTn id="10" dur="750"/>
                                        <p:tgtEl>
                                          <p:spTgt spid="5"/>
                                        </p:tgtEl>
                                      </p:cBhvr>
                                    </p:animEffect>
                                  </p:childTnLst>
                                </p:cTn>
                              </p:par>
                              <p:par>
                                <p:cTn id="11" presetID="22" presetClass="entr" presetSubtype="8" fill="hold" grpId="2"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rLst="">
                                      <p:cBhvr>
                                        <p:cTn id="13" dur="750"/>
                                        <p:tgtEl>
                                          <p:spTgt spid="6"/>
                                        </p:tgtEl>
                                      </p:cBhvr>
                                    </p:animEffect>
                                  </p:childTnLst>
                                </p:cTn>
                              </p:par>
                              <p:par>
                                <p:cTn id="14" presetID="22" presetClass="entr" presetSubtype="8" fill="hold" grpId="3"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rLst="">
                                      <p:cBhvr>
                                        <p:cTn id="16" dur="750"/>
                                        <p:tgtEl>
                                          <p:spTgt spid="7"/>
                                        </p:tgtEl>
                                      </p:cBhvr>
                                    </p:animEffect>
                                  </p:childTnLst>
                                </p:cTn>
                              </p:par>
                              <p:par>
                                <p:cTn id="17" presetID="22" presetClass="entr" presetSubtype="8" fill="hold" grpId="4"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rLst="">
                                      <p:cBhvr>
                                        <p:cTn id="19" dur="750"/>
                                        <p:tgtEl>
                                          <p:spTgt spid="8"/>
                                        </p:tgtEl>
                                      </p:cBhvr>
                                    </p:animEffect>
                                  </p:childTnLst>
                                </p:cTn>
                              </p:par>
                              <p:par>
                                <p:cTn id="20" presetID="22" presetClass="entr" presetSubtype="8" fill="hold" grpId="5"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rLst="">
                                      <p:cBhvr>
                                        <p:cTn id="22" dur="750"/>
                                        <p:tgtEl>
                                          <p:spTgt spid="9"/>
                                        </p:tgtEl>
                                      </p:cBhvr>
                                    </p:animEffect>
                                  </p:childTnLst>
                                </p:cTn>
                              </p:par>
                            </p:childTnLst>
                          </p:cTn>
                        </p:par>
                        <p:par>
                          <p:cTn id="23" fill="hold">
                            <p:stCondLst>
                              <p:cond delay="1000"/>
                            </p:stCondLst>
                            <p:childTnLst>
                              <p:par>
                                <p:cTn id="24" presetID="16" presetClass="entr" presetSubtype="37"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outVertical)" prLst="">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1"/>
      <p:bldP spid="6" grpId="2"/>
      <p:bldP spid="7" grpId="3"/>
      <p:bldP spid="8" grpId="4"/>
      <p:bldP spid="9" grpId="5"/>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椭圆 47"/>
          <p:cNvSpPr/>
          <p:nvPr/>
        </p:nvSpPr>
        <p:spPr>
          <a:xfrm>
            <a:off x="5293045" y="1500982"/>
            <a:ext cx="677459" cy="677458"/>
          </a:xfrm>
          <a:prstGeom prst="ellipse">
            <a:avLst/>
          </a:prstGeom>
          <a:solidFill>
            <a:srgbClr val="E1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latin typeface="黑体" panose="02010609060101010101" pitchFamily="49" charset="-122"/>
                <a:ea typeface="黑体" panose="02010609060101010101" pitchFamily="49" charset="-122"/>
              </a:rPr>
              <a:t>1</a:t>
            </a:r>
            <a:endParaRPr lang="zh-CN" altLang="en-US" sz="2800">
              <a:latin typeface="黑体" panose="02010609060101010101" pitchFamily="49" charset="-122"/>
              <a:ea typeface="黑体" panose="02010609060101010101" pitchFamily="49" charset="-122"/>
            </a:endParaRPr>
          </a:p>
        </p:txBody>
      </p:sp>
      <p:sp>
        <p:nvSpPr>
          <p:cNvPr id="55" name="椭圆 54"/>
          <p:cNvSpPr/>
          <p:nvPr/>
        </p:nvSpPr>
        <p:spPr>
          <a:xfrm>
            <a:off x="5521645" y="2560509"/>
            <a:ext cx="677459" cy="677458"/>
          </a:xfrm>
          <a:prstGeom prst="ellipse">
            <a:avLst/>
          </a:prstGeom>
          <a:solidFill>
            <a:srgbClr val="E1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latin typeface="黑体" panose="02010609060101010101" pitchFamily="49" charset="-122"/>
                <a:ea typeface="黑体" panose="02010609060101010101" pitchFamily="49" charset="-122"/>
              </a:rPr>
              <a:t>2</a:t>
            </a:r>
            <a:endParaRPr lang="zh-CN" altLang="en-US" sz="2800">
              <a:latin typeface="黑体" panose="02010609060101010101" pitchFamily="49" charset="-122"/>
              <a:ea typeface="黑体" panose="02010609060101010101" pitchFamily="49" charset="-122"/>
            </a:endParaRPr>
          </a:p>
        </p:txBody>
      </p:sp>
      <p:sp>
        <p:nvSpPr>
          <p:cNvPr id="57" name="椭圆 56"/>
          <p:cNvSpPr/>
          <p:nvPr/>
        </p:nvSpPr>
        <p:spPr>
          <a:xfrm>
            <a:off x="5521634" y="3620035"/>
            <a:ext cx="677459" cy="677458"/>
          </a:xfrm>
          <a:prstGeom prst="ellipse">
            <a:avLst/>
          </a:prstGeom>
          <a:solidFill>
            <a:srgbClr val="E1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latin typeface="黑体" panose="02010609060101010101" pitchFamily="49" charset="-122"/>
                <a:ea typeface="黑体" panose="02010609060101010101" pitchFamily="49" charset="-122"/>
              </a:rPr>
              <a:t>3</a:t>
            </a:r>
            <a:endParaRPr lang="zh-CN" altLang="en-US" sz="2800">
              <a:latin typeface="黑体" panose="02010609060101010101" pitchFamily="49" charset="-122"/>
              <a:ea typeface="黑体" panose="02010609060101010101" pitchFamily="49" charset="-122"/>
            </a:endParaRPr>
          </a:p>
        </p:txBody>
      </p:sp>
      <p:sp>
        <p:nvSpPr>
          <p:cNvPr id="62" name="椭圆 61"/>
          <p:cNvSpPr/>
          <p:nvPr/>
        </p:nvSpPr>
        <p:spPr>
          <a:xfrm>
            <a:off x="5293045" y="4679561"/>
            <a:ext cx="677459" cy="677458"/>
          </a:xfrm>
          <a:prstGeom prst="ellipse">
            <a:avLst/>
          </a:prstGeom>
          <a:solidFill>
            <a:srgbClr val="E1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a:latin typeface="黑体" panose="02010609060101010101" pitchFamily="49" charset="-122"/>
                <a:ea typeface="黑体" panose="02010609060101010101" pitchFamily="49" charset="-122"/>
              </a:rPr>
              <a:t>4</a:t>
            </a:r>
            <a:endParaRPr lang="zh-CN" altLang="en-US" sz="2800">
              <a:latin typeface="黑体" panose="02010609060101010101" pitchFamily="49" charset="-122"/>
              <a:ea typeface="黑体" panose="02010609060101010101" pitchFamily="49" charset="-122"/>
            </a:endParaRPr>
          </a:p>
        </p:txBody>
      </p:sp>
      <p:grpSp>
        <p:nvGrpSpPr>
          <p:cNvPr id="64" name="组合 63"/>
          <p:cNvGrpSpPr/>
          <p:nvPr/>
        </p:nvGrpSpPr>
        <p:grpSpPr>
          <a:xfrm>
            <a:off x="6607505" y="1542452"/>
            <a:ext cx="3365086" cy="594518"/>
            <a:chOff x="6733011" y="1542452"/>
            <a:chExt cx="3365086" cy="594518"/>
          </a:xfrm>
          <a:solidFill>
            <a:srgbClr val="E10101"/>
          </a:solidFill>
        </p:grpSpPr>
        <p:sp>
          <p:nvSpPr>
            <p:cNvPr id="72" name="矩形: 圆角 71"/>
            <p:cNvSpPr/>
            <p:nvPr/>
          </p:nvSpPr>
          <p:spPr>
            <a:xfrm>
              <a:off x="6733011" y="1542452"/>
              <a:ext cx="3365086" cy="59451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sp>
          <p:nvSpPr>
            <p:cNvPr id="74" name="文本框 73"/>
            <p:cNvSpPr txBox="1"/>
            <p:nvPr/>
          </p:nvSpPr>
          <p:spPr>
            <a:xfrm>
              <a:off x="7171162" y="1606612"/>
              <a:ext cx="2451539" cy="457657"/>
            </a:xfrm>
            <a:prstGeom prst="rect">
              <a:avLst/>
            </a:prstGeom>
            <a:grpFill/>
          </p:spPr>
          <p:txBody>
            <a:bodyPr wrap="square" rtlCol="0">
              <a:spAutoFit/>
              <a:scene3d>
                <a:camera prst="orthographicFront"/>
                <a:lightRig rig="threePt" dir="t"/>
              </a:scene3d>
              <a:sp3d contourW="12700"/>
            </a:bodyPr>
            <a:lstStyle/>
            <a:p>
              <a:pPr marL="342900" indent="-342900">
                <a:buFont typeface="Wingdings" panose="05000000000000000000" pitchFamily="2" charset="2"/>
                <a:buChar char="l"/>
              </a:pPr>
              <a:r>
                <a:rPr lang="en-US" altLang="zh-CN" sz="2400" b="1">
                  <a:solidFill>
                    <a:schemeClr val="bg1"/>
                  </a:solidFill>
                  <a:latin typeface="黑体" panose="02010609060101010101" pitchFamily="49" charset="-122"/>
                  <a:ea typeface="黑体" panose="02010609060101010101" pitchFamily="49" charset="-122"/>
                </a:rPr>
                <a:t>简介</a:t>
              </a:r>
              <a:endParaRPr lang="en-US" altLang="zh-CN" sz="2400" b="1">
                <a:solidFill>
                  <a:schemeClr val="bg1"/>
                </a:solidFill>
                <a:latin typeface="黑体" panose="02010609060101010101" pitchFamily="49" charset="-122"/>
                <a:ea typeface="黑体" panose="02010609060101010101" pitchFamily="49" charset="-122"/>
              </a:endParaRPr>
            </a:p>
          </p:txBody>
        </p:sp>
      </p:grpSp>
      <p:grpSp>
        <p:nvGrpSpPr>
          <p:cNvPr id="75" name="组合 74"/>
          <p:cNvGrpSpPr/>
          <p:nvPr/>
        </p:nvGrpSpPr>
        <p:grpSpPr>
          <a:xfrm>
            <a:off x="6607505" y="2601979"/>
            <a:ext cx="3365086" cy="594518"/>
            <a:chOff x="6733011" y="2601979"/>
            <a:chExt cx="3365086" cy="594518"/>
          </a:xfrm>
          <a:solidFill>
            <a:srgbClr val="E10101"/>
          </a:solidFill>
        </p:grpSpPr>
        <p:sp>
          <p:nvSpPr>
            <p:cNvPr id="76" name="矩形: 圆角 75"/>
            <p:cNvSpPr/>
            <p:nvPr/>
          </p:nvSpPr>
          <p:spPr>
            <a:xfrm>
              <a:off x="6733011" y="2601979"/>
              <a:ext cx="3365086" cy="59451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sp>
          <p:nvSpPr>
            <p:cNvPr id="77" name="文本框 76"/>
            <p:cNvSpPr txBox="1"/>
            <p:nvPr/>
          </p:nvSpPr>
          <p:spPr>
            <a:xfrm>
              <a:off x="7171162" y="2678178"/>
              <a:ext cx="2451539" cy="457657"/>
            </a:xfrm>
            <a:prstGeom prst="rect">
              <a:avLst/>
            </a:prstGeom>
            <a:grpFill/>
          </p:spPr>
          <p:txBody>
            <a:bodyPr wrap="square" rtlCol="0">
              <a:spAutoFit/>
              <a:scene3d>
                <a:camera prst="orthographicFront"/>
                <a:lightRig rig="threePt" dir="t"/>
              </a:scene3d>
              <a:sp3d contourW="12700"/>
            </a:bodyPr>
            <a:lstStyle/>
            <a:p>
              <a:pPr marL="342900" indent="-342900">
                <a:buFont typeface="Wingdings" panose="05000000000000000000" pitchFamily="2" charset="2"/>
                <a:buChar char="l"/>
              </a:pPr>
              <a:r>
                <a:rPr lang="en-US" altLang="zh-CN" sz="2400" b="1">
                  <a:solidFill>
                    <a:schemeClr val="bg1"/>
                  </a:solidFill>
                  <a:latin typeface="黑体" panose="02010609060101010101" pitchFamily="49" charset="-122"/>
                  <a:ea typeface="黑体" panose="02010609060101010101" pitchFamily="49" charset="-122"/>
                </a:rPr>
                <a:t>活动内容</a:t>
              </a:r>
              <a:endParaRPr lang="en-US" altLang="zh-CN" sz="2400" b="1">
                <a:solidFill>
                  <a:schemeClr val="bg1"/>
                </a:solidFill>
                <a:latin typeface="黑体" panose="02010609060101010101" pitchFamily="49" charset="-122"/>
                <a:ea typeface="黑体" panose="02010609060101010101" pitchFamily="49" charset="-122"/>
              </a:endParaRPr>
            </a:p>
          </p:txBody>
        </p:sp>
      </p:grpSp>
      <p:grpSp>
        <p:nvGrpSpPr>
          <p:cNvPr id="78" name="组合 77"/>
          <p:cNvGrpSpPr/>
          <p:nvPr/>
        </p:nvGrpSpPr>
        <p:grpSpPr>
          <a:xfrm>
            <a:off x="6607505" y="3661505"/>
            <a:ext cx="3365086" cy="594518"/>
            <a:chOff x="6733011" y="3661505"/>
            <a:chExt cx="3365086" cy="594518"/>
          </a:xfrm>
          <a:solidFill>
            <a:srgbClr val="E10101"/>
          </a:solidFill>
        </p:grpSpPr>
        <p:sp>
          <p:nvSpPr>
            <p:cNvPr id="79" name="矩形: 圆角 78"/>
            <p:cNvSpPr/>
            <p:nvPr/>
          </p:nvSpPr>
          <p:spPr>
            <a:xfrm>
              <a:off x="6733011" y="3661505"/>
              <a:ext cx="3365086" cy="59451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sp>
          <p:nvSpPr>
            <p:cNvPr id="80" name="文本框 79"/>
            <p:cNvSpPr txBox="1"/>
            <p:nvPr/>
          </p:nvSpPr>
          <p:spPr>
            <a:xfrm>
              <a:off x="7171162" y="3737704"/>
              <a:ext cx="2451539" cy="457657"/>
            </a:xfrm>
            <a:prstGeom prst="rect">
              <a:avLst/>
            </a:prstGeom>
            <a:grpFill/>
          </p:spPr>
          <p:txBody>
            <a:bodyPr wrap="square" rtlCol="0">
              <a:spAutoFit/>
              <a:scene3d>
                <a:camera prst="orthographicFront"/>
                <a:lightRig rig="threePt" dir="t"/>
              </a:scene3d>
              <a:sp3d contourW="12700"/>
            </a:bodyPr>
            <a:lstStyle/>
            <a:p>
              <a:pPr marL="342900" indent="-342900">
                <a:buFont typeface="Wingdings" panose="05000000000000000000" pitchFamily="2" charset="2"/>
                <a:buChar char="l"/>
              </a:pPr>
              <a:r>
                <a:rPr lang="en-US" altLang="zh-CN" sz="2400" b="1">
                  <a:solidFill>
                    <a:schemeClr val="bg1"/>
                  </a:solidFill>
                  <a:latin typeface="黑体" panose="02010609060101010101" pitchFamily="49" charset="-122"/>
                  <a:ea typeface="黑体" panose="02010609060101010101" pitchFamily="49" charset="-122"/>
                </a:rPr>
                <a:t>教育目的</a:t>
              </a:r>
              <a:endParaRPr lang="en-US" altLang="zh-CN" sz="2400" b="1">
                <a:solidFill>
                  <a:schemeClr val="bg1"/>
                </a:solidFill>
                <a:latin typeface="黑体" panose="02010609060101010101" pitchFamily="49" charset="-122"/>
                <a:ea typeface="黑体" panose="02010609060101010101" pitchFamily="49" charset="-122"/>
              </a:endParaRPr>
            </a:p>
          </p:txBody>
        </p:sp>
      </p:grpSp>
      <p:grpSp>
        <p:nvGrpSpPr>
          <p:cNvPr id="81" name="组合 80"/>
          <p:cNvGrpSpPr/>
          <p:nvPr/>
        </p:nvGrpSpPr>
        <p:grpSpPr>
          <a:xfrm>
            <a:off x="6607505" y="4721031"/>
            <a:ext cx="3365086" cy="594518"/>
            <a:chOff x="6733011" y="4721031"/>
            <a:chExt cx="3365086" cy="594518"/>
          </a:xfrm>
          <a:solidFill>
            <a:srgbClr val="E10101"/>
          </a:solidFill>
        </p:grpSpPr>
        <p:sp>
          <p:nvSpPr>
            <p:cNvPr id="82" name="矩形: 圆角 81"/>
            <p:cNvSpPr/>
            <p:nvPr/>
          </p:nvSpPr>
          <p:spPr>
            <a:xfrm>
              <a:off x="6733011" y="4721031"/>
              <a:ext cx="3365086" cy="59451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sp>
          <p:nvSpPr>
            <p:cNvPr id="83" name="文本框 82"/>
            <p:cNvSpPr txBox="1"/>
            <p:nvPr/>
          </p:nvSpPr>
          <p:spPr>
            <a:xfrm>
              <a:off x="7171162" y="4781550"/>
              <a:ext cx="2451539" cy="457657"/>
            </a:xfrm>
            <a:prstGeom prst="rect">
              <a:avLst/>
            </a:prstGeom>
            <a:grpFill/>
          </p:spPr>
          <p:txBody>
            <a:bodyPr wrap="square" rtlCol="0">
              <a:spAutoFit/>
              <a:scene3d>
                <a:camera prst="orthographicFront"/>
                <a:lightRig rig="threePt" dir="t"/>
              </a:scene3d>
              <a:sp3d contourW="12700"/>
            </a:bodyPr>
            <a:lstStyle/>
            <a:p>
              <a:pPr marL="342900" indent="-342900">
                <a:buFont typeface="Wingdings" panose="05000000000000000000" pitchFamily="2" charset="2"/>
                <a:buChar char="l"/>
              </a:pPr>
              <a:r>
                <a:rPr lang="en-US" altLang="zh-CN" sz="2400" b="1">
                  <a:solidFill>
                    <a:schemeClr val="bg1"/>
                  </a:solidFill>
                  <a:latin typeface="黑体" panose="02010609060101010101" pitchFamily="49" charset="-122"/>
                  <a:ea typeface="黑体" panose="02010609060101010101" pitchFamily="49" charset="-122"/>
                </a:rPr>
                <a:t>设立背景</a:t>
              </a:r>
              <a:endParaRPr lang="en-US" altLang="zh-CN" sz="2400" b="1">
                <a:solidFill>
                  <a:schemeClr val="bg1"/>
                </a:solidFill>
                <a:latin typeface="黑体" panose="02010609060101010101" pitchFamily="49" charset="-122"/>
                <a:ea typeface="黑体" panose="02010609060101010101" pitchFamily="49" charset="-122"/>
              </a:endParaRPr>
            </a:p>
          </p:txBody>
        </p:sp>
      </p:grpSp>
      <p:grpSp>
        <p:nvGrpSpPr>
          <p:cNvPr id="84" name="组合 83"/>
          <p:cNvGrpSpPr/>
          <p:nvPr/>
        </p:nvGrpSpPr>
        <p:grpSpPr>
          <a:xfrm>
            <a:off x="2389094" y="2171700"/>
            <a:ext cx="2514601" cy="2514600"/>
            <a:chOff x="2514600" y="2171700"/>
            <a:chExt cx="2514601" cy="2514600"/>
          </a:xfrm>
          <a:solidFill>
            <a:srgbClr val="E10101"/>
          </a:solidFill>
        </p:grpSpPr>
        <p:sp>
          <p:nvSpPr>
            <p:cNvPr id="85" name="椭圆 84"/>
            <p:cNvSpPr/>
            <p:nvPr/>
          </p:nvSpPr>
          <p:spPr>
            <a:xfrm>
              <a:off x="2514600" y="2171700"/>
              <a:ext cx="2514600" cy="2514600"/>
            </a:xfrm>
            <a:prstGeom prst="ellipse">
              <a:avLst/>
            </a:prstGeom>
            <a:grpFill/>
            <a:ln w="190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黑体" panose="02010609060101010101" pitchFamily="49" charset="-122"/>
                <a:ea typeface="黑体" panose="02010609060101010101" pitchFamily="49" charset="-122"/>
              </a:endParaRPr>
            </a:p>
          </p:txBody>
        </p:sp>
        <p:sp>
          <p:nvSpPr>
            <p:cNvPr id="86" name="文本框 85"/>
            <p:cNvSpPr txBox="1"/>
            <p:nvPr/>
          </p:nvSpPr>
          <p:spPr>
            <a:xfrm>
              <a:off x="3018261" y="2599768"/>
              <a:ext cx="1525587" cy="830997"/>
            </a:xfrm>
            <a:prstGeom prst="rect">
              <a:avLst/>
            </a:prstGeom>
            <a:grpFill/>
          </p:spPr>
          <p:txBody>
            <a:bodyPr wrap="square" rtlCol="0">
              <a:spAutoFit/>
              <a:scene3d>
                <a:camera prst="orthographicFront"/>
                <a:lightRig rig="threePt" dir="t"/>
              </a:scene3d>
              <a:sp3d contourW="12700"/>
            </a:bodyPr>
            <a:lstStyle/>
            <a:p>
              <a:pPr algn="ctr"/>
              <a:r>
                <a:rPr lang="zh-CN" altLang="en-US" sz="4800" b="1">
                  <a:solidFill>
                    <a:schemeClr val="bg1"/>
                  </a:solidFill>
                  <a:latin typeface="黑体" panose="02010609060101010101" pitchFamily="49" charset="-122"/>
                  <a:ea typeface="黑体" panose="02010609060101010101" pitchFamily="49" charset="-122"/>
                </a:rPr>
                <a:t>目录</a:t>
              </a:r>
              <a:endParaRPr lang="zh-CN" altLang="en-US" sz="4800" b="1">
                <a:solidFill>
                  <a:schemeClr val="bg1"/>
                </a:solidFill>
                <a:latin typeface="黑体" panose="02010609060101010101" pitchFamily="49" charset="-122"/>
                <a:ea typeface="黑体" panose="02010609060101010101" pitchFamily="49" charset="-122"/>
              </a:endParaRPr>
            </a:p>
          </p:txBody>
        </p:sp>
        <p:sp>
          <p:nvSpPr>
            <p:cNvPr id="87" name="文本框 86"/>
            <p:cNvSpPr txBox="1"/>
            <p:nvPr/>
          </p:nvSpPr>
          <p:spPr>
            <a:xfrm>
              <a:off x="2514601" y="3448050"/>
              <a:ext cx="2514600" cy="523220"/>
            </a:xfrm>
            <a:prstGeom prst="rect">
              <a:avLst/>
            </a:prstGeom>
            <a:noFill/>
          </p:spPr>
          <p:txBody>
            <a:bodyPr wrap="square" rtlCol="0">
              <a:spAutoFit/>
              <a:scene3d>
                <a:camera prst="orthographicFront"/>
                <a:lightRig rig="threePt" dir="t"/>
              </a:scene3d>
              <a:sp3d contourW="12700"/>
            </a:bodyPr>
            <a:lstStyle/>
            <a:p>
              <a:pPr algn="ctr"/>
              <a:r>
                <a:rPr lang="en-US" altLang="zh-CN" sz="2800">
                  <a:solidFill>
                    <a:schemeClr val="bg1"/>
                  </a:solidFill>
                  <a:latin typeface="黑体" panose="02010609060101010101" pitchFamily="49" charset="-122"/>
                  <a:ea typeface="黑体" panose="02010609060101010101" pitchFamily="49" charset="-122"/>
                </a:rPr>
                <a:t>CONTENTS</a:t>
              </a:r>
              <a:endParaRPr lang="zh-CN" altLang="en-US" sz="2800">
                <a:solidFill>
                  <a:schemeClr val="bg1"/>
                </a:solidFill>
                <a:latin typeface="黑体" panose="02010609060101010101" pitchFamily="49" charset="-122"/>
                <a:ea typeface="黑体" panose="02010609060101010101" pitchFamily="49" charset="-122"/>
              </a:endParaRPr>
            </a:p>
          </p:txBody>
        </p:sp>
      </p:grpSp>
      <p:pic>
        <p:nvPicPr>
          <p:cNvPr id="88" name="New picture"/>
          <p:cNvPicPr/>
          <p:nvPr/>
        </p:nvPicPr>
        <p:blipFill>
          <a:blip r:embed="rId1"/>
          <a:srcRect/>
          <a:stretch>
            <a:fillRect/>
          </a:stretch>
        </p:blipFill>
        <p:spPr>
          <a:xfrm>
            <a:off x="-13970" y="5490210"/>
            <a:ext cx="12216130" cy="1385570"/>
          </a:xfrm>
          <a:prstGeom prst="rect">
            <a:avLst/>
          </a:prstGeom>
          <a:ln>
            <a:noFill/>
          </a:ln>
        </p:spPr>
      </p:pic>
      <p:pic>
        <p:nvPicPr>
          <p:cNvPr id="89" name="New picture"/>
          <p:cNvPicPr/>
          <p:nvPr/>
        </p:nvPicPr>
        <p:blipFill>
          <a:blip r:embed="rId2"/>
          <a:srcRect/>
          <a:stretch>
            <a:fillRect/>
          </a:stretch>
        </p:blipFill>
        <p:spPr>
          <a:xfrm>
            <a:off x="94908" y="182831"/>
            <a:ext cx="1170305" cy="895985"/>
          </a:xfrm>
          <a:prstGeom prst="rect">
            <a:avLst/>
          </a:prstGeom>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 calcmode="lin" valueType="num">
                                      <p:cBhvr>
                                        <p:cTn id="7" dur="500" fill="hold"/>
                                        <p:tgtEl>
                                          <p:spTgt spid="84"/>
                                        </p:tgtEl>
                                        <p:attrNameLst>
                                          <p:attrName>ppt_w</p:attrName>
                                        </p:attrNameLst>
                                      </p:cBhvr>
                                      <p:tavLst>
                                        <p:tav tm="0">
                                          <p:val>
                                            <p:fltVal val="0"/>
                                          </p:val>
                                        </p:tav>
                                        <p:tav tm="100000">
                                          <p:val>
                                            <p:strVal val="#ppt_w"/>
                                          </p:val>
                                        </p:tav>
                                      </p:tavLst>
                                    </p:anim>
                                    <p:anim calcmode="lin" valueType="num">
                                      <p:cBhvr>
                                        <p:cTn id="8" dur="500" fill="hold"/>
                                        <p:tgtEl>
                                          <p:spTgt spid="84"/>
                                        </p:tgtEl>
                                        <p:attrNameLst>
                                          <p:attrName>ppt_h</p:attrName>
                                        </p:attrNameLst>
                                      </p:cBhvr>
                                      <p:tavLst>
                                        <p:tav tm="0">
                                          <p:val>
                                            <p:fltVal val="0"/>
                                          </p:val>
                                        </p:tav>
                                        <p:tav tm="100000">
                                          <p:val>
                                            <p:strVal val="#ppt_h"/>
                                          </p:val>
                                        </p:tav>
                                      </p:tavLst>
                                    </p:anim>
                                    <p:animEffect transition="in" filter="fade" prLst="">
                                      <p:cBhvr>
                                        <p:cTn id="9" dur="500"/>
                                        <p:tgtEl>
                                          <p:spTgt spid="84"/>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p:cTn id="13" dur="500" fill="hold"/>
                                        <p:tgtEl>
                                          <p:spTgt spid="48"/>
                                        </p:tgtEl>
                                        <p:attrNameLst>
                                          <p:attrName>ppt_w</p:attrName>
                                        </p:attrNameLst>
                                      </p:cBhvr>
                                      <p:tavLst>
                                        <p:tav tm="0">
                                          <p:val>
                                            <p:fltVal val="0"/>
                                          </p:val>
                                        </p:tav>
                                        <p:tav tm="100000">
                                          <p:val>
                                            <p:strVal val="#ppt_w"/>
                                          </p:val>
                                        </p:tav>
                                      </p:tavLst>
                                    </p:anim>
                                    <p:anim calcmode="lin" valueType="num">
                                      <p:cBhvr>
                                        <p:cTn id="14" dur="500" fill="hold"/>
                                        <p:tgtEl>
                                          <p:spTgt spid="48"/>
                                        </p:tgtEl>
                                        <p:attrNameLst>
                                          <p:attrName>ppt_h</p:attrName>
                                        </p:attrNameLst>
                                      </p:cBhvr>
                                      <p:tavLst>
                                        <p:tav tm="0">
                                          <p:val>
                                            <p:fltVal val="0"/>
                                          </p:val>
                                        </p:tav>
                                        <p:tav tm="100000">
                                          <p:val>
                                            <p:strVal val="#ppt_h"/>
                                          </p:val>
                                        </p:tav>
                                      </p:tavLst>
                                    </p:anim>
                                    <p:animEffect transition="in" filter="fade" prLst="">
                                      <p:cBhvr>
                                        <p:cTn id="15" dur="500"/>
                                        <p:tgtEl>
                                          <p:spTgt spid="48"/>
                                        </p:tgtEl>
                                      </p:cBhvr>
                                    </p:animEffect>
                                  </p:childTnLst>
                                </p:cTn>
                              </p:par>
                              <p:par>
                                <p:cTn id="16" presetID="53" presetClass="entr" presetSubtype="16" fill="hold" grpId="1"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rLst="">
                                      <p:cBhvr>
                                        <p:cTn id="20" dur="500"/>
                                        <p:tgtEl>
                                          <p:spTgt spid="55"/>
                                        </p:tgtEl>
                                      </p:cBhvr>
                                    </p:animEffect>
                                  </p:childTnLst>
                                </p:cTn>
                              </p:par>
                              <p:par>
                                <p:cTn id="21" presetID="53" presetClass="entr" presetSubtype="16" fill="hold" grpId="2" nodeType="withEffect">
                                  <p:stCondLst>
                                    <p:cond delay="0"/>
                                  </p:stCondLst>
                                  <p:childTnLst>
                                    <p:set>
                                      <p:cBhvr>
                                        <p:cTn id="22" dur="1" fill="hold">
                                          <p:stCondLst>
                                            <p:cond delay="0"/>
                                          </p:stCondLst>
                                        </p:cTn>
                                        <p:tgtEl>
                                          <p:spTgt spid="57"/>
                                        </p:tgtEl>
                                        <p:attrNameLst>
                                          <p:attrName>style.visibility</p:attrName>
                                        </p:attrNameLst>
                                      </p:cBhvr>
                                      <p:to>
                                        <p:strVal val="visible"/>
                                      </p:to>
                                    </p:set>
                                    <p:anim calcmode="lin" valueType="num">
                                      <p:cBhvr>
                                        <p:cTn id="23" dur="500" fill="hold"/>
                                        <p:tgtEl>
                                          <p:spTgt spid="57"/>
                                        </p:tgtEl>
                                        <p:attrNameLst>
                                          <p:attrName>ppt_w</p:attrName>
                                        </p:attrNameLst>
                                      </p:cBhvr>
                                      <p:tavLst>
                                        <p:tav tm="0">
                                          <p:val>
                                            <p:fltVal val="0"/>
                                          </p:val>
                                        </p:tav>
                                        <p:tav tm="100000">
                                          <p:val>
                                            <p:strVal val="#ppt_w"/>
                                          </p:val>
                                        </p:tav>
                                      </p:tavLst>
                                    </p:anim>
                                    <p:anim calcmode="lin" valueType="num">
                                      <p:cBhvr>
                                        <p:cTn id="24" dur="500" fill="hold"/>
                                        <p:tgtEl>
                                          <p:spTgt spid="57"/>
                                        </p:tgtEl>
                                        <p:attrNameLst>
                                          <p:attrName>ppt_h</p:attrName>
                                        </p:attrNameLst>
                                      </p:cBhvr>
                                      <p:tavLst>
                                        <p:tav tm="0">
                                          <p:val>
                                            <p:fltVal val="0"/>
                                          </p:val>
                                        </p:tav>
                                        <p:tav tm="100000">
                                          <p:val>
                                            <p:strVal val="#ppt_h"/>
                                          </p:val>
                                        </p:tav>
                                      </p:tavLst>
                                    </p:anim>
                                    <p:animEffect transition="in" filter="fade" prLst="">
                                      <p:cBhvr>
                                        <p:cTn id="25" dur="500"/>
                                        <p:tgtEl>
                                          <p:spTgt spid="57"/>
                                        </p:tgtEl>
                                      </p:cBhvr>
                                    </p:animEffect>
                                  </p:childTnLst>
                                </p:cTn>
                              </p:par>
                              <p:par>
                                <p:cTn id="26" presetID="53" presetClass="entr" presetSubtype="16" fill="hold" grpId="3" nodeType="with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rLst="">
                                      <p:cBhvr>
                                        <p:cTn id="30" dur="500"/>
                                        <p:tgtEl>
                                          <p:spTgt spid="62"/>
                                        </p:tgtEl>
                                      </p:cBhvr>
                                    </p:animEffect>
                                  </p:childTnLst>
                                </p:cTn>
                              </p:par>
                            </p:childTnLst>
                          </p:cTn>
                        </p:par>
                        <p:par>
                          <p:cTn id="31" fill="hold">
                            <p:stCondLst>
                              <p:cond delay="1000"/>
                            </p:stCondLst>
                            <p:childTnLst>
                              <p:par>
                                <p:cTn id="32" presetID="12" presetClass="entr" presetSubtype="8" fill="hold"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additive="base">
                                        <p:cTn id="34" dur="500"/>
                                        <p:tgtEl>
                                          <p:spTgt spid="64"/>
                                        </p:tgtEl>
                                        <p:attrNameLst>
                                          <p:attrName>ppt_x</p:attrName>
                                        </p:attrNameLst>
                                      </p:cBhvr>
                                      <p:tavLst>
                                        <p:tav tm="0">
                                          <p:val>
                                            <p:strVal val="#ppt_x-#ppt_w*1.125000"/>
                                          </p:val>
                                        </p:tav>
                                        <p:tav tm="100000">
                                          <p:val>
                                            <p:strVal val="#ppt_x"/>
                                          </p:val>
                                        </p:tav>
                                      </p:tavLst>
                                    </p:anim>
                                    <p:animEffect transition="in" filter="wipe(right)" prLst="">
                                      <p:cBhvr>
                                        <p:cTn id="35" dur="500"/>
                                        <p:tgtEl>
                                          <p:spTgt spid="64"/>
                                        </p:tgtEl>
                                      </p:cBhvr>
                                    </p:animEffect>
                                  </p:childTnLst>
                                </p:cTn>
                              </p:par>
                            </p:childTnLst>
                          </p:cTn>
                        </p:par>
                        <p:par>
                          <p:cTn id="36" fill="hold">
                            <p:stCondLst>
                              <p:cond delay="1500"/>
                            </p:stCondLst>
                            <p:childTnLst>
                              <p:par>
                                <p:cTn id="37" presetID="12" presetClass="entr" presetSubtype="8" fill="hold"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additive="base">
                                        <p:cTn id="39" dur="500"/>
                                        <p:tgtEl>
                                          <p:spTgt spid="75"/>
                                        </p:tgtEl>
                                        <p:attrNameLst>
                                          <p:attrName>ppt_x</p:attrName>
                                        </p:attrNameLst>
                                      </p:cBhvr>
                                      <p:tavLst>
                                        <p:tav tm="0">
                                          <p:val>
                                            <p:strVal val="#ppt_x-#ppt_w*1.125000"/>
                                          </p:val>
                                        </p:tav>
                                        <p:tav tm="100000">
                                          <p:val>
                                            <p:strVal val="#ppt_x"/>
                                          </p:val>
                                        </p:tav>
                                      </p:tavLst>
                                    </p:anim>
                                    <p:animEffect transition="in" filter="wipe(right)" prLst="">
                                      <p:cBhvr>
                                        <p:cTn id="40" dur="500"/>
                                        <p:tgtEl>
                                          <p:spTgt spid="75"/>
                                        </p:tgtEl>
                                      </p:cBhvr>
                                    </p:animEffect>
                                  </p:childTnLst>
                                </p:cTn>
                              </p:par>
                            </p:childTnLst>
                          </p:cTn>
                        </p:par>
                        <p:par>
                          <p:cTn id="41" fill="hold">
                            <p:stCondLst>
                              <p:cond delay="2000"/>
                            </p:stCondLst>
                            <p:childTnLst>
                              <p:par>
                                <p:cTn id="42" presetID="12" presetClass="entr" presetSubtype="8" fill="hold" nodeType="afterEffect">
                                  <p:stCondLst>
                                    <p:cond delay="0"/>
                                  </p:stCondLst>
                                  <p:childTnLst>
                                    <p:set>
                                      <p:cBhvr>
                                        <p:cTn id="43" dur="1" fill="hold">
                                          <p:stCondLst>
                                            <p:cond delay="0"/>
                                          </p:stCondLst>
                                        </p:cTn>
                                        <p:tgtEl>
                                          <p:spTgt spid="78"/>
                                        </p:tgtEl>
                                        <p:attrNameLst>
                                          <p:attrName>style.visibility</p:attrName>
                                        </p:attrNameLst>
                                      </p:cBhvr>
                                      <p:to>
                                        <p:strVal val="visible"/>
                                      </p:to>
                                    </p:set>
                                    <p:anim calcmode="lin" valueType="num">
                                      <p:cBhvr additive="base">
                                        <p:cTn id="44" dur="500"/>
                                        <p:tgtEl>
                                          <p:spTgt spid="78"/>
                                        </p:tgtEl>
                                        <p:attrNameLst>
                                          <p:attrName>ppt_x</p:attrName>
                                        </p:attrNameLst>
                                      </p:cBhvr>
                                      <p:tavLst>
                                        <p:tav tm="0">
                                          <p:val>
                                            <p:strVal val="#ppt_x-#ppt_w*1.125000"/>
                                          </p:val>
                                        </p:tav>
                                        <p:tav tm="100000">
                                          <p:val>
                                            <p:strVal val="#ppt_x"/>
                                          </p:val>
                                        </p:tav>
                                      </p:tavLst>
                                    </p:anim>
                                    <p:animEffect transition="in" filter="wipe(right)" prLst="">
                                      <p:cBhvr>
                                        <p:cTn id="45" dur="500"/>
                                        <p:tgtEl>
                                          <p:spTgt spid="78"/>
                                        </p:tgtEl>
                                      </p:cBhvr>
                                    </p:animEffect>
                                  </p:childTnLst>
                                </p:cTn>
                              </p:par>
                            </p:childTnLst>
                          </p:cTn>
                        </p:par>
                        <p:par>
                          <p:cTn id="46" fill="hold">
                            <p:stCondLst>
                              <p:cond delay="2500"/>
                            </p:stCondLst>
                            <p:childTnLst>
                              <p:par>
                                <p:cTn id="47" presetID="1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 calcmode="lin" valueType="num">
                                      <p:cBhvr additive="base">
                                        <p:cTn id="49" dur="500"/>
                                        <p:tgtEl>
                                          <p:spTgt spid="81"/>
                                        </p:tgtEl>
                                        <p:attrNameLst>
                                          <p:attrName>ppt_x</p:attrName>
                                        </p:attrNameLst>
                                      </p:cBhvr>
                                      <p:tavLst>
                                        <p:tav tm="0">
                                          <p:val>
                                            <p:strVal val="#ppt_x-#ppt_w*1.125000"/>
                                          </p:val>
                                        </p:tav>
                                        <p:tav tm="100000">
                                          <p:val>
                                            <p:strVal val="#ppt_x"/>
                                          </p:val>
                                        </p:tav>
                                      </p:tavLst>
                                    </p:anim>
                                    <p:animEffect transition="in" filter="wipe(right)" prLst="">
                                      <p:cBhvr>
                                        <p:cTn id="50"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5" grpId="1" animBg="1"/>
      <p:bldP spid="57" grpId="2" animBg="1"/>
      <p:bldP spid="62" grpId="3"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p:nvPr/>
        </p:nvPicPr>
        <p:blipFill>
          <a:blip r:embed="rId1"/>
          <a:srcRect/>
          <a:stretch>
            <a:fillRect/>
          </a:stretch>
        </p:blipFill>
        <p:spPr>
          <a:xfrm>
            <a:off x="4233672" y="1362635"/>
            <a:ext cx="6949440" cy="4652683"/>
          </a:xfrm>
          <a:prstGeom prst="rect">
            <a:avLst/>
          </a:prstGeom>
          <a:ln>
            <a:noFill/>
          </a:ln>
        </p:spPr>
      </p:pic>
      <p:sp>
        <p:nvSpPr>
          <p:cNvPr id="9" name="文本框 8"/>
          <p:cNvSpPr txBox="1"/>
          <p:nvPr/>
        </p:nvSpPr>
        <p:spPr>
          <a:xfrm>
            <a:off x="947559" y="1837731"/>
            <a:ext cx="2892225" cy="3182538"/>
          </a:xfrm>
          <a:prstGeom prst="rect">
            <a:avLst/>
          </a:prstGeom>
          <a:noFill/>
        </p:spPr>
        <p:txBody>
          <a:bodyPr wrap="square" rtlCol="0" anchor="ctr">
            <a:spAutoFit/>
          </a:bodyPr>
          <a:lstStyle/>
          <a:p>
            <a:pPr>
              <a:lnSpc>
                <a:spcPct val="150000"/>
              </a:lnSpc>
            </a:pPr>
            <a:r>
              <a:rPr lang="en-US" altLang="zh-CN" sz="2800" b="1" dirty="0" err="1">
                <a:latin typeface="思源等宽 L"/>
                <a:ea typeface="微软雅黑" panose="020B0503020204020204" pitchFamily="34" charset="-122"/>
              </a:rPr>
              <a:t>全民国防教育日</a:t>
            </a:r>
            <a:endParaRPr lang="en-US" altLang="zh-CN" sz="2800" b="1" dirty="0">
              <a:latin typeface="思源等宽 L"/>
              <a:ea typeface="微软雅黑" panose="020B0503020204020204" pitchFamily="34" charset="-122"/>
            </a:endParaRPr>
          </a:p>
          <a:p>
            <a:pPr>
              <a:lnSpc>
                <a:spcPct val="150000"/>
              </a:lnSpc>
            </a:pPr>
            <a:r>
              <a:rPr lang="en-US" altLang="zh-CN" dirty="0">
                <a:latin typeface="思源等宽 L"/>
                <a:ea typeface="微软雅黑" panose="020B0503020204020204" pitchFamily="34" charset="-122"/>
              </a:rPr>
              <a:t>是国家设定的对全民进行大规模国防教育的主题活动日。群众性国防教育活动的形式之一。全民国防教育日是每年9月的第三个星期六</a:t>
            </a:r>
            <a:endParaRPr lang="en-US" altLang="zh-CN" dirty="0">
              <a:latin typeface="思源等宽 L"/>
              <a:ea typeface="微软雅黑" panose="020B0503020204020204" pitchFamily="34" charset="-122"/>
            </a:endParaRPr>
          </a:p>
        </p:txBody>
      </p:sp>
      <p:pic>
        <p:nvPicPr>
          <p:cNvPr id="10" name="New picture"/>
          <p:cNvPicPr/>
          <p:nvPr/>
        </p:nvPicPr>
        <p:blipFill>
          <a:blip r:embed="rId2"/>
          <a:srcRect/>
          <a:stretch>
            <a:fillRect/>
          </a:stretch>
        </p:blipFill>
        <p:spPr>
          <a:xfrm>
            <a:off x="-13970" y="5490210"/>
            <a:ext cx="12216130" cy="1385570"/>
          </a:xfrm>
          <a:prstGeom prst="rect">
            <a:avLst/>
          </a:prstGeom>
          <a:ln>
            <a:noFill/>
          </a:ln>
        </p:spPr>
      </p:pic>
      <p:pic>
        <p:nvPicPr>
          <p:cNvPr id="11" name="New picture"/>
          <p:cNvPicPr/>
          <p:nvPr/>
        </p:nvPicPr>
        <p:blipFill>
          <a:blip r:embed="rId3"/>
          <a:srcRect/>
          <a:stretch>
            <a:fillRect/>
          </a:stretch>
        </p:blipFill>
        <p:spPr>
          <a:xfrm>
            <a:off x="94908" y="182831"/>
            <a:ext cx="1170305" cy="895985"/>
          </a:xfrm>
          <a:prstGeom prst="rect">
            <a:avLst/>
          </a:prstGeom>
          <a:ln>
            <a:noFill/>
          </a:ln>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图片 2"/>
          <p:cNvPicPr/>
          <p:nvPr/>
        </p:nvPicPr>
        <p:blipFill>
          <a:blip r:embed="rId1"/>
          <a:srcRect/>
          <a:stretch>
            <a:fillRect/>
          </a:stretch>
        </p:blipFill>
        <p:spPr>
          <a:xfrm>
            <a:off x="4233672" y="1362635"/>
            <a:ext cx="6949440" cy="4652683"/>
          </a:xfrm>
          <a:prstGeom prst="rect">
            <a:avLst/>
          </a:prstGeom>
          <a:ln>
            <a:noFill/>
          </a:ln>
        </p:spPr>
      </p:pic>
      <p:sp>
        <p:nvSpPr>
          <p:cNvPr id="9" name="文本框 8"/>
          <p:cNvSpPr txBox="1"/>
          <p:nvPr/>
        </p:nvSpPr>
        <p:spPr>
          <a:xfrm>
            <a:off x="947559" y="1794321"/>
            <a:ext cx="2892225" cy="3269357"/>
          </a:xfrm>
          <a:prstGeom prst="rect">
            <a:avLst/>
          </a:prstGeom>
          <a:noFill/>
        </p:spPr>
        <p:txBody>
          <a:bodyPr wrap="square" rtlCol="0" anchor="ctr">
            <a:spAutoFit/>
          </a:bodyPr>
          <a:lstStyle/>
          <a:p>
            <a:pPr>
              <a:lnSpc>
                <a:spcPct val="150000"/>
              </a:lnSpc>
            </a:pPr>
            <a:r>
              <a:rPr lang="en-US" altLang="zh-CN" sz="2000" dirty="0">
                <a:latin typeface="思源等宽 L"/>
                <a:ea typeface="微软雅黑" panose="020B0503020204020204" pitchFamily="34" charset="-122"/>
              </a:rPr>
              <a:t>目的是弘扬爱国主义精神，普及国防教育，使全民增强国防观念，掌握必要的国防知识和军事技能，自觉履行国防义务，关心、支持、参与国防建设</a:t>
            </a:r>
            <a:endParaRPr lang="en-US" altLang="zh-CN" sz="2000" dirty="0">
              <a:latin typeface="思源等宽 L"/>
              <a:ea typeface="微软雅黑" panose="020B0503020204020204" pitchFamily="34" charset="-122"/>
            </a:endParaRPr>
          </a:p>
        </p:txBody>
      </p:sp>
      <p:sp>
        <p:nvSpPr>
          <p:cNvPr id="10" name="文本框 6"/>
          <p:cNvSpPr txBox="1"/>
          <p:nvPr/>
        </p:nvSpPr>
        <p:spPr>
          <a:xfrm>
            <a:off x="1114037" y="369213"/>
            <a:ext cx="10490222" cy="518678"/>
          </a:xfrm>
          <a:prstGeom prst="rect">
            <a:avLst/>
          </a:prstGeom>
          <a:noFill/>
        </p:spPr>
        <p:txBody>
          <a:bodyPr wrap="square" rtlCol="0">
            <a:spAutoFit/>
          </a:bodyPr>
          <a:lstStyle/>
          <a:p>
            <a:r>
              <a:rPr lang="en-US" altLang="zh-CN" sz="2800" b="1">
                <a:solidFill>
                  <a:srgbClr val="C00000"/>
                </a:solidFill>
                <a:cs typeface="+mn-ea"/>
                <a:sym typeface="+mn-lt"/>
              </a:rPr>
              <a:t>全民国防教育日</a:t>
            </a:r>
            <a:endParaRPr lang="en-US" altLang="zh-CN" sz="2800" b="1">
              <a:solidFill>
                <a:srgbClr val="C00000"/>
              </a:solidFill>
              <a:cs typeface="+mn-ea"/>
              <a:sym typeface="+mn-lt"/>
            </a:endParaRPr>
          </a:p>
        </p:txBody>
      </p:sp>
      <p:pic>
        <p:nvPicPr>
          <p:cNvPr id="11" name="New picture"/>
          <p:cNvPicPr/>
          <p:nvPr/>
        </p:nvPicPr>
        <p:blipFill>
          <a:blip r:embed="rId2"/>
          <a:srcRect/>
          <a:stretch>
            <a:fillRect/>
          </a:stretch>
        </p:blipFill>
        <p:spPr>
          <a:xfrm>
            <a:off x="-13970" y="5490210"/>
            <a:ext cx="12216130" cy="1385570"/>
          </a:xfrm>
          <a:prstGeom prst="rect">
            <a:avLst/>
          </a:prstGeom>
          <a:ln>
            <a:noFill/>
          </a:ln>
        </p:spPr>
      </p:pic>
      <p:pic>
        <p:nvPicPr>
          <p:cNvPr id="12" name="New picture"/>
          <p:cNvPicPr/>
          <p:nvPr/>
        </p:nvPicPr>
        <p:blipFill>
          <a:blip r:embed="rId3"/>
          <a:srcRect/>
          <a:stretch>
            <a:fillRect/>
          </a:stretch>
        </p:blipFill>
        <p:spPr>
          <a:xfrm>
            <a:off x="94908" y="182831"/>
            <a:ext cx="1170305" cy="895985"/>
          </a:xfrm>
          <a:prstGeom prst="rect">
            <a:avLst/>
          </a:prstGeom>
          <a:ln>
            <a:noFill/>
          </a:ln>
        </p:spPr>
      </p:pic>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p:nvPr/>
        </p:nvPicPr>
        <p:blipFill>
          <a:blip r:embed="rId1"/>
          <a:srcRect/>
          <a:stretch>
            <a:fillRect/>
          </a:stretch>
        </p:blipFill>
        <p:spPr>
          <a:xfrm>
            <a:off x="0" y="0"/>
            <a:ext cx="12192000" cy="6858000"/>
          </a:xfrm>
          <a:prstGeom prst="rect">
            <a:avLst/>
          </a:prstGeom>
        </p:spPr>
      </p:pic>
      <p:sp>
        <p:nvSpPr>
          <p:cNvPr id="7" name="文本框 6"/>
          <p:cNvSpPr txBox="1"/>
          <p:nvPr/>
        </p:nvSpPr>
        <p:spPr>
          <a:xfrm>
            <a:off x="5086600" y="1437640"/>
            <a:ext cx="2044203" cy="1311951"/>
          </a:xfrm>
          <a:prstGeom prst="rect">
            <a:avLst/>
          </a:prstGeom>
          <a:noFill/>
        </p:spPr>
        <p:txBody>
          <a:bodyPr wrap="square" rtlCol="0">
            <a:spAutoFit/>
          </a:bodyPr>
          <a:lstStyle/>
          <a:p>
            <a:pPr algn="ctr"/>
            <a:r>
              <a:rPr lang="en-US" altLang="zh-CN" sz="8000" b="1">
                <a:solidFill>
                  <a:schemeClr val="tx1">
                    <a:lumMod val="75000"/>
                    <a:lumOff val="25000"/>
                  </a:schemeClr>
                </a:solidFill>
                <a:cs typeface="+mn-ea"/>
                <a:sym typeface="+mn-lt"/>
              </a:rPr>
              <a:t>1</a:t>
            </a:r>
            <a:endParaRPr lang="en-US" altLang="zh-CN" sz="8000" b="1">
              <a:solidFill>
                <a:schemeClr val="tx1">
                  <a:lumMod val="75000"/>
                  <a:lumOff val="25000"/>
                </a:schemeClr>
              </a:solidFill>
              <a:cs typeface="+mn-ea"/>
              <a:sym typeface="+mn-lt"/>
            </a:endParaRPr>
          </a:p>
        </p:txBody>
      </p:sp>
      <p:sp>
        <p:nvSpPr>
          <p:cNvPr id="8" name="矩形 60"/>
          <p:cNvSpPr/>
          <p:nvPr/>
        </p:nvSpPr>
        <p:spPr>
          <a:xfrm>
            <a:off x="2292350" y="2874962"/>
            <a:ext cx="7632700" cy="1849438"/>
          </a:xfrm>
          <a:prstGeom prst="rect">
            <a:avLst/>
          </a:prstGeom>
          <a:noFill/>
          <a:ln w="9525">
            <a:noFill/>
          </a:ln>
        </p:spPr>
        <p:txBody>
          <a:bodyPr lIns="0" tIns="0" rIns="0" bIns="0">
            <a:normAutofit/>
          </a:bodyPr>
          <a:lstStyle>
            <a:lvl1pPr marL="342900" indent="-342900" algn="l" rtl="0" eaLnBrk="0" fontAlgn="base" hangingPunct="0">
              <a:spcBef>
                <a:spcPct val="20000"/>
              </a:spcBef>
              <a:spcAft>
                <a:spcPct val="0"/>
              </a:spcAft>
              <a:buChar char="•"/>
              <a:defRPr sz="20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2"/>
                </a:solidFill>
                <a:latin typeface="+mn-lt"/>
                <a:ea typeface="仿宋_GB2312" panose="02010609030101010101"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ctr" eaLnBrk="1" hangingPunct="1">
              <a:spcBef>
                <a:spcPct val="0"/>
              </a:spcBef>
              <a:buNone/>
            </a:pPr>
            <a:r>
              <a:rPr lang="en-US" altLang="zh-CN" sz="7200" b="1">
                <a:solidFill>
                  <a:srgbClr val="F2A346"/>
                </a:solidFill>
                <a:cs typeface="+mn-ea"/>
                <a:sym typeface="+mn-lt"/>
              </a:rPr>
              <a:t>简介</a:t>
            </a:r>
            <a:endParaRPr lang="en-US" altLang="zh-CN" sz="7200" b="1">
              <a:solidFill>
                <a:srgbClr val="F2A346"/>
              </a:solidFill>
              <a:cs typeface="+mn-ea"/>
              <a:sym typeface="+mn-lt"/>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 name="图片 2"/>
          <p:cNvPicPr/>
          <p:nvPr/>
        </p:nvPicPr>
        <p:blipFill>
          <a:blip r:embed="rId1"/>
          <a:srcRect/>
          <a:stretch>
            <a:fillRect/>
          </a:stretch>
        </p:blipFill>
        <p:spPr>
          <a:xfrm>
            <a:off x="7532370" y="1297470"/>
            <a:ext cx="3243686" cy="4604601"/>
          </a:xfrm>
          <a:prstGeom prst="rect">
            <a:avLst/>
          </a:prstGeom>
          <a:ln>
            <a:noFill/>
          </a:ln>
        </p:spPr>
      </p:pic>
      <p:sp>
        <p:nvSpPr>
          <p:cNvPr id="8" name="Rectangle 3"/>
          <p:cNvSpPr/>
          <p:nvPr/>
        </p:nvSpPr>
        <p:spPr>
          <a:xfrm>
            <a:off x="1066799" y="1397764"/>
            <a:ext cx="6003877" cy="4069576"/>
          </a:xfrm>
          <a:prstGeom prst="rect">
            <a:avLst/>
          </a:prstGeom>
          <a:noFill/>
          <a:ln w="9525">
            <a:noFill/>
          </a:ln>
        </p:spPr>
        <p:txBody>
          <a:bodyPr vert="horz" wrap="square" lIns="91440" tIns="45720" rIns="91440" bIns="45720" anchor="ctr">
            <a:spAutoFit/>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50000"/>
              </a:lnSpc>
              <a:buNone/>
            </a:pPr>
            <a:r>
              <a:rPr lang="en-US" altLang="zh-CN" b="1" dirty="0">
                <a:latin typeface="思源等宽 L"/>
                <a:ea typeface="微软雅黑" panose="020B0503020204020204" pitchFamily="34" charset="-122"/>
                <a:cs typeface="阿里巴巴普惠体 L" panose="00020600040101010101" pitchFamily="18" charset="-122"/>
              </a:rPr>
              <a:t>2001年8月31日</a:t>
            </a:r>
            <a:endParaRPr lang="en-US" altLang="zh-CN" b="1" dirty="0">
              <a:latin typeface="思源等宽 L"/>
              <a:ea typeface="微软雅黑" panose="020B0503020204020204" pitchFamily="34" charset="-122"/>
              <a:cs typeface="阿里巴巴普惠体 L" panose="00020600040101010101" pitchFamily="18" charset="-122"/>
            </a:endParaRPr>
          </a:p>
          <a:p>
            <a:pPr marL="0" indent="0">
              <a:lnSpc>
                <a:spcPct val="150000"/>
              </a:lnSpc>
              <a:buNone/>
            </a:pPr>
            <a:r>
              <a:rPr lang="en-US" altLang="zh-CN" sz="2000" dirty="0" err="1">
                <a:latin typeface="思源等宽 L"/>
                <a:ea typeface="微软雅黑" panose="020B0503020204020204" pitchFamily="34" charset="-122"/>
                <a:cs typeface="阿里巴巴普惠体 L" panose="00020600040101010101" pitchFamily="18" charset="-122"/>
              </a:rPr>
              <a:t>中华人民共和国第九届全国人民代表大会常务委员会第二十三次会议通过《全国人民代表大会常务委员会关于设立全民国防教育日的决定</a:t>
            </a:r>
            <a:r>
              <a:rPr lang="en-US" altLang="zh-CN" sz="2000" dirty="0">
                <a:latin typeface="思源等宽 L"/>
                <a:ea typeface="微软雅黑" panose="020B0503020204020204" pitchFamily="34" charset="-122"/>
                <a:cs typeface="阿里巴巴普惠体 L" panose="00020600040101010101" pitchFamily="18" charset="-122"/>
              </a:rPr>
              <a:t>》。根据《中华人民共和国国防教育法》规定，每年9月的第三个星期六为全民国防教育日。全民国防教育日由中共中央、国务院、各级地方政府部门和军事机关联合组织，统一安排，动员社会各界广泛参加</a:t>
            </a:r>
            <a:endParaRPr lang="en-US" altLang="zh-CN" sz="2000" dirty="0">
              <a:latin typeface="思源等宽 L"/>
              <a:ea typeface="微软雅黑" panose="020B0503020204020204" pitchFamily="34" charset="-122"/>
              <a:cs typeface="阿里巴巴普惠体 L" panose="00020600040101010101" pitchFamily="18" charset="-122"/>
            </a:endParaRPr>
          </a:p>
        </p:txBody>
      </p:sp>
      <p:sp>
        <p:nvSpPr>
          <p:cNvPr id="9" name="文本框 6"/>
          <p:cNvSpPr txBox="1"/>
          <p:nvPr/>
        </p:nvSpPr>
        <p:spPr>
          <a:xfrm>
            <a:off x="1114037" y="369213"/>
            <a:ext cx="10490222" cy="518678"/>
          </a:xfrm>
          <a:prstGeom prst="rect">
            <a:avLst/>
          </a:prstGeom>
          <a:noFill/>
        </p:spPr>
        <p:txBody>
          <a:bodyPr wrap="square" rtlCol="0">
            <a:spAutoFit/>
          </a:bodyPr>
          <a:lstStyle/>
          <a:p>
            <a:r>
              <a:rPr lang="en-US" altLang="zh-CN" sz="2800" b="1">
                <a:solidFill>
                  <a:srgbClr val="C00000"/>
                </a:solidFill>
                <a:cs typeface="+mn-ea"/>
                <a:sym typeface="+mn-lt"/>
              </a:rPr>
              <a:t>简介</a:t>
            </a:r>
            <a:endParaRPr lang="en-US" altLang="zh-CN" sz="2800" b="1">
              <a:solidFill>
                <a:srgbClr val="C00000"/>
              </a:solidFill>
              <a:cs typeface="+mn-ea"/>
              <a:sym typeface="+mn-lt"/>
            </a:endParaRPr>
          </a:p>
        </p:txBody>
      </p:sp>
      <p:pic>
        <p:nvPicPr>
          <p:cNvPr id="10" name="New picture"/>
          <p:cNvPicPr/>
          <p:nvPr/>
        </p:nvPicPr>
        <p:blipFill>
          <a:blip r:embed="rId2"/>
          <a:srcRect/>
          <a:stretch>
            <a:fillRect/>
          </a:stretch>
        </p:blipFill>
        <p:spPr>
          <a:xfrm>
            <a:off x="-13970" y="5490210"/>
            <a:ext cx="12216130" cy="1385570"/>
          </a:xfrm>
          <a:prstGeom prst="rect">
            <a:avLst/>
          </a:prstGeom>
          <a:ln>
            <a:noFill/>
          </a:ln>
        </p:spPr>
      </p:pic>
      <p:pic>
        <p:nvPicPr>
          <p:cNvPr id="11" name="New picture"/>
          <p:cNvPicPr/>
          <p:nvPr/>
        </p:nvPicPr>
        <p:blipFill>
          <a:blip r:embed="rId3"/>
          <a:srcRect/>
          <a:stretch>
            <a:fillRect/>
          </a:stretch>
        </p:blipFill>
        <p:spPr>
          <a:xfrm>
            <a:off x="94908" y="182831"/>
            <a:ext cx="1170305" cy="895985"/>
          </a:xfrm>
          <a:prstGeom prst="rect">
            <a:avLst/>
          </a:prstGeom>
          <a:ln>
            <a:noFill/>
          </a:ln>
        </p:spPr>
      </p:pic>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p:nvPr/>
        </p:nvPicPr>
        <p:blipFill>
          <a:blip r:embed="rId1"/>
          <a:srcRect/>
          <a:stretch>
            <a:fillRect/>
          </a:stretch>
        </p:blipFill>
        <p:spPr>
          <a:xfrm>
            <a:off x="0" y="0"/>
            <a:ext cx="12192000" cy="6858000"/>
          </a:xfrm>
          <a:prstGeom prst="rect">
            <a:avLst/>
          </a:prstGeom>
        </p:spPr>
      </p:pic>
      <p:sp>
        <p:nvSpPr>
          <p:cNvPr id="7" name="文本框 6"/>
          <p:cNvSpPr txBox="1"/>
          <p:nvPr/>
        </p:nvSpPr>
        <p:spPr>
          <a:xfrm>
            <a:off x="5086600" y="1437640"/>
            <a:ext cx="2044203" cy="1311951"/>
          </a:xfrm>
          <a:prstGeom prst="rect">
            <a:avLst/>
          </a:prstGeom>
          <a:noFill/>
        </p:spPr>
        <p:txBody>
          <a:bodyPr wrap="square" rtlCol="0">
            <a:spAutoFit/>
          </a:bodyPr>
          <a:lstStyle/>
          <a:p>
            <a:pPr algn="ctr"/>
            <a:r>
              <a:rPr lang="en-US" altLang="zh-CN" sz="8000" b="1">
                <a:solidFill>
                  <a:schemeClr val="tx1">
                    <a:lumMod val="75000"/>
                    <a:lumOff val="25000"/>
                  </a:schemeClr>
                </a:solidFill>
                <a:cs typeface="+mn-ea"/>
                <a:sym typeface="+mn-lt"/>
              </a:rPr>
              <a:t>2</a:t>
            </a:r>
            <a:endParaRPr lang="en-US" altLang="zh-CN" sz="8000" b="1">
              <a:solidFill>
                <a:schemeClr val="tx1">
                  <a:lumMod val="75000"/>
                  <a:lumOff val="25000"/>
                </a:schemeClr>
              </a:solidFill>
              <a:cs typeface="+mn-ea"/>
              <a:sym typeface="+mn-lt"/>
            </a:endParaRPr>
          </a:p>
        </p:txBody>
      </p:sp>
      <p:sp>
        <p:nvSpPr>
          <p:cNvPr id="8" name="矩形 60"/>
          <p:cNvSpPr/>
          <p:nvPr/>
        </p:nvSpPr>
        <p:spPr>
          <a:xfrm>
            <a:off x="2292350" y="2874962"/>
            <a:ext cx="7632700" cy="1849438"/>
          </a:xfrm>
          <a:prstGeom prst="rect">
            <a:avLst/>
          </a:prstGeom>
          <a:noFill/>
          <a:ln w="9525">
            <a:noFill/>
          </a:ln>
        </p:spPr>
        <p:txBody>
          <a:bodyPr lIns="0" tIns="0" rIns="0" bIns="0">
            <a:normAutofit/>
          </a:bodyPr>
          <a:lstStyle>
            <a:lvl1pPr marL="342900" indent="-342900" algn="l" rtl="0" eaLnBrk="0" fontAlgn="base" hangingPunct="0">
              <a:spcBef>
                <a:spcPct val="20000"/>
              </a:spcBef>
              <a:spcAft>
                <a:spcPct val="0"/>
              </a:spcAft>
              <a:buChar char="•"/>
              <a:defRPr sz="20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2"/>
                </a:solidFill>
                <a:latin typeface="+mn-lt"/>
                <a:ea typeface="仿宋_GB2312" panose="02010609030101010101"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ctr" eaLnBrk="1" hangingPunct="1">
              <a:spcBef>
                <a:spcPct val="0"/>
              </a:spcBef>
              <a:buNone/>
            </a:pPr>
            <a:r>
              <a:rPr lang="en-US" altLang="zh-CN" sz="7200" b="1">
                <a:solidFill>
                  <a:srgbClr val="F2A346"/>
                </a:solidFill>
                <a:cs typeface="+mn-ea"/>
                <a:sym typeface="+mn-lt"/>
              </a:rPr>
              <a:t>活动内容</a:t>
            </a:r>
            <a:endParaRPr lang="en-US" altLang="zh-CN" sz="7200" b="1">
              <a:solidFill>
                <a:srgbClr val="F2A346"/>
              </a:solidFill>
              <a:cs typeface="+mn-ea"/>
              <a:sym typeface="+mn-lt"/>
            </a:endParaRP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 name="Oval 20"/>
          <p:cNvSpPr/>
          <p:nvPr/>
        </p:nvSpPr>
        <p:spPr>
          <a:xfrm>
            <a:off x="1103907" y="1811052"/>
            <a:ext cx="366823" cy="366823"/>
          </a:xfrm>
          <a:prstGeom prst="ellipse">
            <a:avLst/>
          </a:prstGeom>
          <a:solidFill>
            <a:srgbClr val="E1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思源等宽 L"/>
                <a:ea typeface="微软雅黑" panose="020B0503020204020204" pitchFamily="34" charset="-122"/>
              </a:rPr>
              <a:t>1</a:t>
            </a:r>
            <a:endParaRPr lang="en-US" sz="2000">
              <a:solidFill>
                <a:schemeClr val="bg1"/>
              </a:solidFill>
              <a:latin typeface="思源等宽 L"/>
              <a:ea typeface="微软雅黑" panose="020B0503020204020204" pitchFamily="34" charset="-122"/>
            </a:endParaRPr>
          </a:p>
        </p:txBody>
      </p:sp>
      <p:sp>
        <p:nvSpPr>
          <p:cNvPr id="25" name="TextBox 22"/>
          <p:cNvSpPr txBox="1"/>
          <p:nvPr/>
        </p:nvSpPr>
        <p:spPr>
          <a:xfrm>
            <a:off x="1573521" y="1682404"/>
            <a:ext cx="9300994" cy="646331"/>
          </a:xfrm>
          <a:prstGeom prst="rect">
            <a:avLst/>
          </a:prstGeom>
          <a:noFill/>
        </p:spPr>
        <p:txBody>
          <a:bodyPr wrap="square" rtlCol="0" anchor="ctr">
            <a:spAutoFit/>
          </a:bodyPr>
          <a:lstStyle/>
          <a:p>
            <a:r>
              <a:rPr lang="en-US" altLang="zh-CN">
                <a:solidFill>
                  <a:schemeClr val="tx1">
                    <a:lumMod val="85000"/>
                    <a:lumOff val="15000"/>
                  </a:schemeClr>
                </a:solidFill>
                <a:latin typeface="思源等宽 L"/>
                <a:ea typeface="微软雅黑" panose="020B0503020204020204" pitchFamily="34" charset="-122"/>
                <a:cs typeface="Open Sans" panose="020B0606030504020204" pitchFamily="34" charset="0"/>
              </a:rPr>
              <a:t>国家统一组织开展的全民国防教育活动。如全国范围的国防教育宣传活动、国防知识竞赛、国防教育电视演讲大赛等</a:t>
            </a:r>
            <a:endParaRPr lang="en-US" altLang="zh-CN">
              <a:solidFill>
                <a:schemeClr val="tx1">
                  <a:lumMod val="85000"/>
                  <a:lumOff val="15000"/>
                </a:schemeClr>
              </a:solidFill>
              <a:latin typeface="思源等宽 L"/>
              <a:ea typeface="微软雅黑" panose="020B0503020204020204" pitchFamily="34" charset="-122"/>
              <a:cs typeface="Open Sans" panose="020B0606030504020204" pitchFamily="34" charset="0"/>
            </a:endParaRPr>
          </a:p>
        </p:txBody>
      </p:sp>
      <p:sp>
        <p:nvSpPr>
          <p:cNvPr id="26" name="Oval 23"/>
          <p:cNvSpPr/>
          <p:nvPr/>
        </p:nvSpPr>
        <p:spPr>
          <a:xfrm>
            <a:off x="1103908" y="2594224"/>
            <a:ext cx="366823" cy="366823"/>
          </a:xfrm>
          <a:prstGeom prst="ellipse">
            <a:avLst/>
          </a:prstGeom>
          <a:solidFill>
            <a:srgbClr val="E1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思源等宽 L"/>
                <a:ea typeface="微软雅黑" panose="020B0503020204020204" pitchFamily="34" charset="-122"/>
              </a:rPr>
              <a:t>2</a:t>
            </a:r>
            <a:endParaRPr lang="en-US" sz="2000">
              <a:solidFill>
                <a:schemeClr val="bg1"/>
              </a:solidFill>
              <a:latin typeface="思源等宽 L"/>
              <a:ea typeface="微软雅黑" panose="020B0503020204020204" pitchFamily="34" charset="-122"/>
            </a:endParaRPr>
          </a:p>
        </p:txBody>
      </p:sp>
      <p:sp>
        <p:nvSpPr>
          <p:cNvPr id="27" name="TextBox 24"/>
          <p:cNvSpPr txBox="1"/>
          <p:nvPr/>
        </p:nvSpPr>
        <p:spPr>
          <a:xfrm>
            <a:off x="1573522" y="2469858"/>
            <a:ext cx="9300994" cy="646331"/>
          </a:xfrm>
          <a:prstGeom prst="rect">
            <a:avLst/>
          </a:prstGeom>
          <a:noFill/>
        </p:spPr>
        <p:txBody>
          <a:bodyPr wrap="square" rtlCol="0" anchor="ctr">
            <a:spAutoFit/>
          </a:bodyPr>
          <a:lstStyle/>
          <a:p>
            <a:pPr lvl="0"/>
            <a:r>
              <a:rPr lang="en-US" altLang="zh-CN">
                <a:solidFill>
                  <a:schemeClr val="tx1">
                    <a:lumMod val="85000"/>
                    <a:lumOff val="15000"/>
                  </a:schemeClr>
                </a:solidFill>
                <a:latin typeface="思源等宽 L"/>
                <a:ea typeface="微软雅黑" panose="020B0503020204020204" pitchFamily="34" charset="-122"/>
                <a:cs typeface="Open Sans" panose="020B0606030504020204" pitchFamily="34" charset="0"/>
              </a:rPr>
              <a:t>各级委员会、地方政府组织议军活动，研究有关国防和军队建设的问题，总结交流所担负的军事工作经验，解决存在的问题，推动本地区、本单位与国防有关的各项工作的开展</a:t>
            </a:r>
            <a:endParaRPr lang="en-US" altLang="zh-CN">
              <a:solidFill>
                <a:schemeClr val="tx1">
                  <a:lumMod val="85000"/>
                  <a:lumOff val="15000"/>
                </a:schemeClr>
              </a:solidFill>
              <a:latin typeface="思源等宽 L"/>
              <a:ea typeface="微软雅黑" panose="020B0503020204020204" pitchFamily="34" charset="-122"/>
              <a:cs typeface="Open Sans" panose="020B0606030504020204" pitchFamily="34" charset="0"/>
            </a:endParaRPr>
          </a:p>
        </p:txBody>
      </p:sp>
      <p:sp>
        <p:nvSpPr>
          <p:cNvPr id="28" name="Oval 23"/>
          <p:cNvSpPr/>
          <p:nvPr/>
        </p:nvSpPr>
        <p:spPr>
          <a:xfrm>
            <a:off x="1103906" y="3409947"/>
            <a:ext cx="366823" cy="366823"/>
          </a:xfrm>
          <a:prstGeom prst="ellipse">
            <a:avLst/>
          </a:prstGeom>
          <a:solidFill>
            <a:srgbClr val="E1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思源等宽 L"/>
                <a:ea typeface="微软雅黑" panose="020B0503020204020204" pitchFamily="34" charset="-122"/>
              </a:rPr>
              <a:t>3</a:t>
            </a:r>
            <a:endParaRPr lang="en-US" sz="2000">
              <a:solidFill>
                <a:schemeClr val="bg1"/>
              </a:solidFill>
              <a:latin typeface="思源等宽 L"/>
              <a:ea typeface="微软雅黑" panose="020B0503020204020204" pitchFamily="34" charset="-122"/>
            </a:endParaRPr>
          </a:p>
        </p:txBody>
      </p:sp>
      <p:sp>
        <p:nvSpPr>
          <p:cNvPr id="29" name="TextBox 24"/>
          <p:cNvSpPr txBox="1"/>
          <p:nvPr/>
        </p:nvSpPr>
        <p:spPr>
          <a:xfrm>
            <a:off x="1573519" y="3285580"/>
            <a:ext cx="9300994" cy="646331"/>
          </a:xfrm>
          <a:prstGeom prst="rect">
            <a:avLst/>
          </a:prstGeom>
          <a:noFill/>
        </p:spPr>
        <p:txBody>
          <a:bodyPr wrap="square" rtlCol="0" anchor="ctr">
            <a:spAutoFit/>
          </a:bodyPr>
          <a:lstStyle/>
          <a:p>
            <a:pPr lvl="0"/>
            <a:r>
              <a:rPr lang="en-US" altLang="zh-CN">
                <a:solidFill>
                  <a:schemeClr val="tx1">
                    <a:lumMod val="85000"/>
                    <a:lumOff val="15000"/>
                  </a:schemeClr>
                </a:solidFill>
                <a:latin typeface="思源等宽 L"/>
                <a:ea typeface="微软雅黑" panose="020B0503020204020204" pitchFamily="34" charset="-122"/>
                <a:cs typeface="Open Sans" panose="020B0606030504020204" pitchFamily="34" charset="0"/>
              </a:rPr>
              <a:t>各种传播媒体，对全民集中进行各种宣传教育活动。宣传内容主要有国防领域的英雄模范、人民群众关心和支持国防建设的先进事迹、公民的国防权利与义务等</a:t>
            </a:r>
            <a:endParaRPr lang="en-US" altLang="zh-CN">
              <a:solidFill>
                <a:schemeClr val="tx1">
                  <a:lumMod val="85000"/>
                  <a:lumOff val="15000"/>
                </a:schemeClr>
              </a:solidFill>
              <a:latin typeface="思源等宽 L"/>
              <a:ea typeface="微软雅黑" panose="020B0503020204020204" pitchFamily="34" charset="-122"/>
              <a:cs typeface="Open Sans" panose="020B0606030504020204" pitchFamily="34" charset="0"/>
            </a:endParaRPr>
          </a:p>
        </p:txBody>
      </p:sp>
      <p:sp>
        <p:nvSpPr>
          <p:cNvPr id="8" name="Oval 23"/>
          <p:cNvSpPr/>
          <p:nvPr/>
        </p:nvSpPr>
        <p:spPr>
          <a:xfrm>
            <a:off x="1103906" y="4222569"/>
            <a:ext cx="366823" cy="366823"/>
          </a:xfrm>
          <a:prstGeom prst="ellipse">
            <a:avLst/>
          </a:prstGeom>
          <a:solidFill>
            <a:srgbClr val="E1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思源等宽 L"/>
                <a:ea typeface="微软雅黑" panose="020B0503020204020204" pitchFamily="34" charset="-122"/>
              </a:rPr>
              <a:t>4</a:t>
            </a:r>
            <a:endParaRPr lang="en-US" sz="2000">
              <a:solidFill>
                <a:schemeClr val="bg1"/>
              </a:solidFill>
              <a:latin typeface="思源等宽 L"/>
              <a:ea typeface="微软雅黑" panose="020B0503020204020204" pitchFamily="34" charset="-122"/>
            </a:endParaRPr>
          </a:p>
        </p:txBody>
      </p:sp>
      <p:sp>
        <p:nvSpPr>
          <p:cNvPr id="9" name="TextBox 24"/>
          <p:cNvSpPr txBox="1"/>
          <p:nvPr/>
        </p:nvSpPr>
        <p:spPr>
          <a:xfrm>
            <a:off x="1573519" y="4098202"/>
            <a:ext cx="9300994" cy="646331"/>
          </a:xfrm>
          <a:prstGeom prst="rect">
            <a:avLst/>
          </a:prstGeom>
          <a:noFill/>
        </p:spPr>
        <p:txBody>
          <a:bodyPr wrap="square" rtlCol="0" anchor="ctr">
            <a:spAutoFit/>
          </a:bodyPr>
          <a:lstStyle/>
          <a:p>
            <a:pPr lvl="0"/>
            <a:r>
              <a:rPr lang="en-US" altLang="zh-CN">
                <a:solidFill>
                  <a:schemeClr val="tx1">
                    <a:lumMod val="85000"/>
                    <a:lumOff val="15000"/>
                  </a:schemeClr>
                </a:solidFill>
                <a:latin typeface="思源等宽 L"/>
                <a:ea typeface="微软雅黑" panose="020B0503020204020204" pitchFamily="34" charset="-122"/>
                <a:cs typeface="Open Sans" panose="020B0606030504020204" pitchFamily="34" charset="0"/>
              </a:rPr>
              <a:t>各级各类学校组织在校学生，举办国防知识讲座，进行国防知识竞赛，参观国防教育基地，到部队体验军营生活等，对青少年学生进行国防观念和军事技能的教育与训练</a:t>
            </a:r>
            <a:endParaRPr lang="en-US" altLang="zh-CN">
              <a:solidFill>
                <a:schemeClr val="tx1">
                  <a:lumMod val="85000"/>
                  <a:lumOff val="15000"/>
                </a:schemeClr>
              </a:solidFill>
              <a:latin typeface="思源等宽 L"/>
              <a:ea typeface="微软雅黑" panose="020B0503020204020204" pitchFamily="34" charset="-122"/>
              <a:cs typeface="Open Sans" panose="020B0606030504020204" pitchFamily="34" charset="0"/>
            </a:endParaRPr>
          </a:p>
        </p:txBody>
      </p:sp>
      <p:sp>
        <p:nvSpPr>
          <p:cNvPr id="10" name="Oval 20"/>
          <p:cNvSpPr/>
          <p:nvPr/>
        </p:nvSpPr>
        <p:spPr>
          <a:xfrm>
            <a:off x="1103906" y="5063460"/>
            <a:ext cx="366823" cy="366823"/>
          </a:xfrm>
          <a:prstGeom prst="ellipse">
            <a:avLst/>
          </a:prstGeom>
          <a:solidFill>
            <a:srgbClr val="E101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a:solidFill>
                  <a:schemeClr val="bg1"/>
                </a:solidFill>
                <a:latin typeface="思源等宽 L"/>
                <a:ea typeface="微软雅黑" panose="020B0503020204020204" pitchFamily="34" charset="-122"/>
              </a:rPr>
              <a:t>5</a:t>
            </a:r>
            <a:endParaRPr lang="en-US" altLang="zh-CN" sz="2000">
              <a:solidFill>
                <a:schemeClr val="bg1"/>
              </a:solidFill>
              <a:latin typeface="思源等宽 L"/>
              <a:ea typeface="微软雅黑" panose="020B0503020204020204" pitchFamily="34" charset="-122"/>
            </a:endParaRPr>
          </a:p>
        </p:txBody>
      </p:sp>
      <p:sp>
        <p:nvSpPr>
          <p:cNvPr id="11" name="TextBox 22"/>
          <p:cNvSpPr txBox="1"/>
          <p:nvPr/>
        </p:nvSpPr>
        <p:spPr>
          <a:xfrm>
            <a:off x="1573520" y="4934811"/>
            <a:ext cx="9300994" cy="646331"/>
          </a:xfrm>
          <a:prstGeom prst="rect">
            <a:avLst/>
          </a:prstGeom>
          <a:noFill/>
        </p:spPr>
        <p:txBody>
          <a:bodyPr wrap="square" rtlCol="0" anchor="ctr">
            <a:spAutoFit/>
          </a:bodyPr>
          <a:lstStyle/>
          <a:p>
            <a:r>
              <a:rPr lang="en-US" altLang="zh-CN">
                <a:solidFill>
                  <a:schemeClr val="tx1">
                    <a:lumMod val="85000"/>
                    <a:lumOff val="15000"/>
                  </a:schemeClr>
                </a:solidFill>
                <a:latin typeface="思源等宽 L"/>
                <a:ea typeface="微软雅黑" panose="020B0503020204020204" pitchFamily="34" charset="-122"/>
                <a:cs typeface="Open Sans" panose="020B0606030504020204" pitchFamily="34" charset="0"/>
              </a:rPr>
              <a:t>各企业事业组织、社会团体、社区和乡村组织所属或联系的人民群众，以群众喜闻乐见的形式进行国防教育</a:t>
            </a:r>
            <a:endParaRPr lang="en-US" altLang="zh-CN">
              <a:solidFill>
                <a:schemeClr val="tx1">
                  <a:lumMod val="85000"/>
                  <a:lumOff val="15000"/>
                </a:schemeClr>
              </a:solidFill>
              <a:latin typeface="思源等宽 L"/>
              <a:ea typeface="微软雅黑" panose="020B0503020204020204" pitchFamily="34" charset="-122"/>
              <a:cs typeface="Open Sans" panose="020B0606030504020204" pitchFamily="34" charset="0"/>
            </a:endParaRPr>
          </a:p>
        </p:txBody>
      </p:sp>
      <p:sp>
        <p:nvSpPr>
          <p:cNvPr id="30" name="文本框 6"/>
          <p:cNvSpPr txBox="1"/>
          <p:nvPr/>
        </p:nvSpPr>
        <p:spPr>
          <a:xfrm>
            <a:off x="1114037" y="369213"/>
            <a:ext cx="10490222" cy="518678"/>
          </a:xfrm>
          <a:prstGeom prst="rect">
            <a:avLst/>
          </a:prstGeom>
          <a:noFill/>
        </p:spPr>
        <p:txBody>
          <a:bodyPr wrap="square" rtlCol="0">
            <a:spAutoFit/>
          </a:bodyPr>
          <a:lstStyle/>
          <a:p>
            <a:r>
              <a:rPr lang="en-US" altLang="zh-CN" sz="2800" b="1">
                <a:solidFill>
                  <a:srgbClr val="C00000"/>
                </a:solidFill>
                <a:cs typeface="+mn-ea"/>
                <a:sym typeface="+mn-lt"/>
              </a:rPr>
              <a:t>活动内容</a:t>
            </a:r>
            <a:endParaRPr lang="en-US" altLang="zh-CN" sz="2800" b="1">
              <a:solidFill>
                <a:srgbClr val="C00000"/>
              </a:solidFill>
              <a:cs typeface="+mn-ea"/>
              <a:sym typeface="+mn-lt"/>
            </a:endParaRPr>
          </a:p>
        </p:txBody>
      </p:sp>
      <p:pic>
        <p:nvPicPr>
          <p:cNvPr id="31" name="New picture"/>
          <p:cNvPicPr/>
          <p:nvPr/>
        </p:nvPicPr>
        <p:blipFill>
          <a:blip r:embed="rId1"/>
          <a:srcRect/>
          <a:stretch>
            <a:fillRect/>
          </a:stretch>
        </p:blipFill>
        <p:spPr>
          <a:xfrm>
            <a:off x="-13970" y="5490210"/>
            <a:ext cx="12216130" cy="1385570"/>
          </a:xfrm>
          <a:prstGeom prst="rect">
            <a:avLst/>
          </a:prstGeom>
          <a:ln>
            <a:noFill/>
          </a:ln>
        </p:spPr>
      </p:pic>
      <p:pic>
        <p:nvPicPr>
          <p:cNvPr id="32" name="New picture"/>
          <p:cNvPicPr/>
          <p:nvPr/>
        </p:nvPicPr>
        <p:blipFill>
          <a:blip r:embed="rId2"/>
          <a:srcRect/>
          <a:stretch>
            <a:fillRect/>
          </a:stretch>
        </p:blipFill>
        <p:spPr>
          <a:xfrm>
            <a:off x="94908" y="182831"/>
            <a:ext cx="1170305" cy="895985"/>
          </a:xfrm>
          <a:prstGeom prst="rect">
            <a:avLst/>
          </a:prstGeom>
          <a:ln>
            <a:noFill/>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250" fill="hold"/>
                                        <p:tgtEl>
                                          <p:spTgt spid="24"/>
                                        </p:tgtEl>
                                        <p:attrNameLst>
                                          <p:attrName>ppt_x</p:attrName>
                                        </p:attrNameLst>
                                      </p:cBhvr>
                                      <p:tavLst>
                                        <p:tav tm="0">
                                          <p:val>
                                            <p:strVal val="#ppt_x"/>
                                          </p:val>
                                        </p:tav>
                                        <p:tav tm="100000">
                                          <p:val>
                                            <p:strVal val="#ppt_x"/>
                                          </p:val>
                                        </p:tav>
                                      </p:tavLst>
                                    </p:anim>
                                    <p:anim calcmode="lin" valueType="num">
                                      <p:cBhvr additive="base">
                                        <p:cTn id="8" dur="25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1"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250" fill="hold"/>
                                        <p:tgtEl>
                                          <p:spTgt spid="25"/>
                                        </p:tgtEl>
                                        <p:attrNameLst>
                                          <p:attrName>ppt_x</p:attrName>
                                        </p:attrNameLst>
                                      </p:cBhvr>
                                      <p:tavLst>
                                        <p:tav tm="0">
                                          <p:val>
                                            <p:strVal val="#ppt_x"/>
                                          </p:val>
                                        </p:tav>
                                        <p:tav tm="100000">
                                          <p:val>
                                            <p:strVal val="#ppt_x"/>
                                          </p:val>
                                        </p:tav>
                                      </p:tavLst>
                                    </p:anim>
                                    <p:anim calcmode="lin" valueType="num">
                                      <p:cBhvr additive="base">
                                        <p:cTn id="13" dur="250" fill="hold"/>
                                        <p:tgtEl>
                                          <p:spTgt spid="2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2"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250" fill="hold"/>
                                        <p:tgtEl>
                                          <p:spTgt spid="26"/>
                                        </p:tgtEl>
                                        <p:attrNameLst>
                                          <p:attrName>ppt_x</p:attrName>
                                        </p:attrNameLst>
                                      </p:cBhvr>
                                      <p:tavLst>
                                        <p:tav tm="0">
                                          <p:val>
                                            <p:strVal val="#ppt_x"/>
                                          </p:val>
                                        </p:tav>
                                        <p:tav tm="100000">
                                          <p:val>
                                            <p:strVal val="#ppt_x"/>
                                          </p:val>
                                        </p:tav>
                                      </p:tavLst>
                                    </p:anim>
                                    <p:anim calcmode="lin" valueType="num">
                                      <p:cBhvr additive="base">
                                        <p:cTn id="18" dur="250" fill="hold"/>
                                        <p:tgtEl>
                                          <p:spTgt spid="2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3"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250" fill="hold"/>
                                        <p:tgtEl>
                                          <p:spTgt spid="27"/>
                                        </p:tgtEl>
                                        <p:attrNameLst>
                                          <p:attrName>ppt_x</p:attrName>
                                        </p:attrNameLst>
                                      </p:cBhvr>
                                      <p:tavLst>
                                        <p:tav tm="0">
                                          <p:val>
                                            <p:strVal val="#ppt_x"/>
                                          </p:val>
                                        </p:tav>
                                        <p:tav tm="100000">
                                          <p:val>
                                            <p:strVal val="#ppt_x"/>
                                          </p:val>
                                        </p:tav>
                                      </p:tavLst>
                                    </p:anim>
                                    <p:anim calcmode="lin" valueType="num">
                                      <p:cBhvr additive="base">
                                        <p:cTn id="23" dur="250" fill="hold"/>
                                        <p:tgtEl>
                                          <p:spTgt spid="2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4" nodeType="after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250" fill="hold"/>
                                        <p:tgtEl>
                                          <p:spTgt spid="28"/>
                                        </p:tgtEl>
                                        <p:attrNameLst>
                                          <p:attrName>ppt_x</p:attrName>
                                        </p:attrNameLst>
                                      </p:cBhvr>
                                      <p:tavLst>
                                        <p:tav tm="0">
                                          <p:val>
                                            <p:strVal val="#ppt_x"/>
                                          </p:val>
                                        </p:tav>
                                        <p:tav tm="100000">
                                          <p:val>
                                            <p:strVal val="#ppt_x"/>
                                          </p:val>
                                        </p:tav>
                                      </p:tavLst>
                                    </p:anim>
                                    <p:anim calcmode="lin" valueType="num">
                                      <p:cBhvr additive="base">
                                        <p:cTn id="28" dur="250" fill="hold"/>
                                        <p:tgtEl>
                                          <p:spTgt spid="2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5"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250" fill="hold"/>
                                        <p:tgtEl>
                                          <p:spTgt spid="29"/>
                                        </p:tgtEl>
                                        <p:attrNameLst>
                                          <p:attrName>ppt_x</p:attrName>
                                        </p:attrNameLst>
                                      </p:cBhvr>
                                      <p:tavLst>
                                        <p:tav tm="0">
                                          <p:val>
                                            <p:strVal val="#ppt_x"/>
                                          </p:val>
                                        </p:tav>
                                        <p:tav tm="100000">
                                          <p:val>
                                            <p:strVal val="#ppt_x"/>
                                          </p:val>
                                        </p:tav>
                                      </p:tavLst>
                                    </p:anim>
                                    <p:anim calcmode="lin" valueType="num">
                                      <p:cBhvr additive="base">
                                        <p:cTn id="33" dur="250" fill="hold"/>
                                        <p:tgtEl>
                                          <p:spTgt spid="29"/>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6"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50" fill="hold"/>
                                        <p:tgtEl>
                                          <p:spTgt spid="8"/>
                                        </p:tgtEl>
                                        <p:attrNameLst>
                                          <p:attrName>ppt_x</p:attrName>
                                        </p:attrNameLst>
                                      </p:cBhvr>
                                      <p:tavLst>
                                        <p:tav tm="0">
                                          <p:val>
                                            <p:strVal val="#ppt_x"/>
                                          </p:val>
                                        </p:tav>
                                        <p:tav tm="100000">
                                          <p:val>
                                            <p:strVal val="#ppt_x"/>
                                          </p:val>
                                        </p:tav>
                                      </p:tavLst>
                                    </p:anim>
                                    <p:anim calcmode="lin" valueType="num">
                                      <p:cBhvr additive="base">
                                        <p:cTn id="38" dur="250" fill="hold"/>
                                        <p:tgtEl>
                                          <p:spTgt spid="8"/>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7"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250" fill="hold"/>
                                        <p:tgtEl>
                                          <p:spTgt spid="9"/>
                                        </p:tgtEl>
                                        <p:attrNameLst>
                                          <p:attrName>ppt_x</p:attrName>
                                        </p:attrNameLst>
                                      </p:cBhvr>
                                      <p:tavLst>
                                        <p:tav tm="0">
                                          <p:val>
                                            <p:strVal val="#ppt_x"/>
                                          </p:val>
                                        </p:tav>
                                        <p:tav tm="100000">
                                          <p:val>
                                            <p:strVal val="#ppt_x"/>
                                          </p:val>
                                        </p:tav>
                                      </p:tavLst>
                                    </p:anim>
                                    <p:anim calcmode="lin" valueType="num">
                                      <p:cBhvr additive="base">
                                        <p:cTn id="43" dur="250" fill="hold"/>
                                        <p:tgtEl>
                                          <p:spTgt spid="9"/>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8" nodeType="after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250" fill="hold"/>
                                        <p:tgtEl>
                                          <p:spTgt spid="10"/>
                                        </p:tgtEl>
                                        <p:attrNameLst>
                                          <p:attrName>ppt_x</p:attrName>
                                        </p:attrNameLst>
                                      </p:cBhvr>
                                      <p:tavLst>
                                        <p:tav tm="0">
                                          <p:val>
                                            <p:strVal val="#ppt_x"/>
                                          </p:val>
                                        </p:tav>
                                        <p:tav tm="100000">
                                          <p:val>
                                            <p:strVal val="#ppt_x"/>
                                          </p:val>
                                        </p:tav>
                                      </p:tavLst>
                                    </p:anim>
                                    <p:anim calcmode="lin" valueType="num">
                                      <p:cBhvr additive="base">
                                        <p:cTn id="48" dur="250" fill="hold"/>
                                        <p:tgtEl>
                                          <p:spTgt spid="10"/>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9" nodeType="after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250" fill="hold"/>
                                        <p:tgtEl>
                                          <p:spTgt spid="11"/>
                                        </p:tgtEl>
                                        <p:attrNameLst>
                                          <p:attrName>ppt_x</p:attrName>
                                        </p:attrNameLst>
                                      </p:cBhvr>
                                      <p:tavLst>
                                        <p:tav tm="0">
                                          <p:val>
                                            <p:strVal val="#ppt_x"/>
                                          </p:val>
                                        </p:tav>
                                        <p:tav tm="100000">
                                          <p:val>
                                            <p:strVal val="#ppt_x"/>
                                          </p:val>
                                        </p:tav>
                                      </p:tavLst>
                                    </p:anim>
                                    <p:anim calcmode="lin" valueType="num">
                                      <p:cBhvr additive="base">
                                        <p:cTn id="53" dur="2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1"/>
      <p:bldP spid="26" grpId="2" animBg="1"/>
      <p:bldP spid="27" grpId="3"/>
      <p:bldP spid="28" grpId="4" animBg="1"/>
      <p:bldP spid="29" grpId="5"/>
      <p:bldP spid="8" grpId="6" animBg="1"/>
      <p:bldP spid="9" grpId="7"/>
      <p:bldP spid="10" grpId="8" animBg="1"/>
      <p:bldP spid="11" grpId="9"/>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p:nvPr/>
        </p:nvPicPr>
        <p:blipFill>
          <a:blip r:embed="rId1"/>
          <a:srcRect/>
          <a:stretch>
            <a:fillRect/>
          </a:stretch>
        </p:blipFill>
        <p:spPr>
          <a:xfrm>
            <a:off x="0" y="0"/>
            <a:ext cx="12192000" cy="6858000"/>
          </a:xfrm>
          <a:prstGeom prst="rect">
            <a:avLst/>
          </a:prstGeom>
        </p:spPr>
      </p:pic>
      <p:sp>
        <p:nvSpPr>
          <p:cNvPr id="7" name="文本框 6"/>
          <p:cNvSpPr txBox="1"/>
          <p:nvPr/>
        </p:nvSpPr>
        <p:spPr>
          <a:xfrm>
            <a:off x="5086600" y="1437640"/>
            <a:ext cx="2044203" cy="1311951"/>
          </a:xfrm>
          <a:prstGeom prst="rect">
            <a:avLst/>
          </a:prstGeom>
          <a:noFill/>
        </p:spPr>
        <p:txBody>
          <a:bodyPr wrap="square" rtlCol="0">
            <a:spAutoFit/>
          </a:bodyPr>
          <a:lstStyle/>
          <a:p>
            <a:pPr algn="ctr"/>
            <a:r>
              <a:rPr lang="en-US" altLang="zh-CN" sz="8000" b="1">
                <a:solidFill>
                  <a:schemeClr val="tx1">
                    <a:lumMod val="75000"/>
                    <a:lumOff val="25000"/>
                  </a:schemeClr>
                </a:solidFill>
                <a:cs typeface="+mn-ea"/>
                <a:sym typeface="+mn-lt"/>
              </a:rPr>
              <a:t>3</a:t>
            </a:r>
            <a:endParaRPr lang="en-US" altLang="zh-CN" sz="8000" b="1">
              <a:solidFill>
                <a:schemeClr val="tx1">
                  <a:lumMod val="75000"/>
                  <a:lumOff val="25000"/>
                </a:schemeClr>
              </a:solidFill>
              <a:cs typeface="+mn-ea"/>
              <a:sym typeface="+mn-lt"/>
            </a:endParaRPr>
          </a:p>
        </p:txBody>
      </p:sp>
      <p:sp>
        <p:nvSpPr>
          <p:cNvPr id="8" name="矩形 60"/>
          <p:cNvSpPr/>
          <p:nvPr/>
        </p:nvSpPr>
        <p:spPr>
          <a:xfrm>
            <a:off x="2292350" y="2874962"/>
            <a:ext cx="7632700" cy="1849438"/>
          </a:xfrm>
          <a:prstGeom prst="rect">
            <a:avLst/>
          </a:prstGeom>
          <a:noFill/>
          <a:ln w="9525">
            <a:noFill/>
          </a:ln>
        </p:spPr>
        <p:txBody>
          <a:bodyPr lIns="0" tIns="0" rIns="0" bIns="0">
            <a:normAutofit/>
          </a:bodyPr>
          <a:lstStyle>
            <a:lvl1pPr marL="342900" indent="-342900" algn="l" rtl="0" eaLnBrk="0" fontAlgn="base" hangingPunct="0">
              <a:spcBef>
                <a:spcPct val="20000"/>
              </a:spcBef>
              <a:spcAft>
                <a:spcPct val="0"/>
              </a:spcAft>
              <a:buChar char="•"/>
              <a:defRPr sz="2000">
                <a:solidFill>
                  <a:schemeClr val="tx2"/>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2"/>
                </a:solidFill>
                <a:latin typeface="+mn-lt"/>
                <a:ea typeface="仿宋_GB2312" panose="02010609030101010101" pitchFamily="49" charset="-122"/>
              </a:defRPr>
            </a:lvl2pPr>
            <a:lvl3pPr marL="1143000" indent="-228600" algn="l" rtl="0" eaLnBrk="0" fontAlgn="base" hangingPunct="0">
              <a:spcBef>
                <a:spcPct val="20000"/>
              </a:spcBef>
              <a:spcAft>
                <a:spcPct val="0"/>
              </a:spcAft>
              <a:buChar char="•"/>
              <a:defRPr sz="2400">
                <a:solidFill>
                  <a:schemeClr val="tx1"/>
                </a:solidFill>
                <a:latin typeface="+mn-lt"/>
                <a:ea typeface="宋体" panose="02010600030101010101" pitchFamily="2" charset="-122"/>
              </a:defRPr>
            </a:lvl3pPr>
            <a:lvl4pPr marL="16002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4pPr>
            <a:lvl5pPr marL="2057400" indent="-228600" algn="l" rtl="0" eaLnBrk="0" fontAlgn="base" hangingPunct="0">
              <a:spcBef>
                <a:spcPct val="20000"/>
              </a:spcBef>
              <a:spcAft>
                <a:spcPct val="0"/>
              </a:spcAft>
              <a:buChar char="»"/>
              <a:defRPr sz="2000">
                <a:solidFill>
                  <a:schemeClr val="tx1"/>
                </a:solidFill>
                <a:latin typeface="+mn-lt"/>
                <a:ea typeface="宋体" panose="02010600030101010101" pitchFamily="2" charset="-122"/>
              </a:defRPr>
            </a:lvl5pPr>
          </a:lstStyle>
          <a:p>
            <a:pPr marL="0" lvl="0" indent="0" algn="ctr" eaLnBrk="1" hangingPunct="1">
              <a:spcBef>
                <a:spcPct val="0"/>
              </a:spcBef>
              <a:buNone/>
            </a:pPr>
            <a:r>
              <a:rPr lang="en-US" altLang="zh-CN" sz="7200" b="1">
                <a:solidFill>
                  <a:srgbClr val="F2A346"/>
                </a:solidFill>
                <a:cs typeface="+mn-ea"/>
                <a:sym typeface="+mn-lt"/>
              </a:rPr>
              <a:t>教育目的</a:t>
            </a:r>
            <a:endParaRPr lang="en-US" altLang="zh-CN" sz="7200" b="1">
              <a:solidFill>
                <a:srgbClr val="F2A346"/>
              </a:solidFill>
              <a:cs typeface="+mn-ea"/>
              <a:sym typeface="+mn-lt"/>
            </a:endParaRPr>
          </a:p>
        </p:txBody>
      </p:sp>
    </p:spTree>
  </p:cSld>
  <p:clrMapOvr>
    <a:masterClrMapping/>
  </p:clrMapOvr>
  <p:transition spd="slow">
    <p:fade/>
  </p:transition>
</p:sld>
</file>

<file path=ppt/theme/theme1.xml><?xml version="1.0" encoding="utf-8"?>
<a:theme xmlns:a="http://schemas.openxmlformats.org/drawingml/2006/main" name="果果圈模板www.ggq.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945</Words>
  <Application>WPS 演示</Application>
  <PresentationFormat>宽屏</PresentationFormat>
  <Paragraphs>101</Paragraphs>
  <Slides>13</Slides>
  <Notes>0</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13</vt:i4>
      </vt:variant>
    </vt:vector>
  </HeadingPairs>
  <TitlesOfParts>
    <vt:vector size="32" baseType="lpstr">
      <vt:lpstr>Arial</vt:lpstr>
      <vt:lpstr>宋体</vt:lpstr>
      <vt:lpstr>Wingdings</vt:lpstr>
      <vt:lpstr>思源等宽 L</vt:lpstr>
      <vt:lpstr>Hilda Sonnenschein</vt:lpstr>
      <vt:lpstr>微软雅黑</vt:lpstr>
      <vt:lpstr>黑体</vt:lpstr>
      <vt:lpstr>仿宋_GB2312</vt:lpstr>
      <vt:lpstr>阿里巴巴普惠体 L</vt:lpstr>
      <vt:lpstr>Open Sans</vt:lpstr>
      <vt:lpstr>Helvetica Light</vt:lpstr>
      <vt:lpstr>FZHei-B01S</vt:lpstr>
      <vt:lpstr>Calibri</vt:lpstr>
      <vt:lpstr>Arial</vt:lpstr>
      <vt:lpstr>微软雅黑 Light</vt:lpstr>
      <vt:lpstr>Arial Unicode MS</vt:lpstr>
      <vt:lpstr>等线 Light</vt:lpstr>
      <vt:lpstr>等线</vt:lpstr>
      <vt:lpstr>果果圈模板www.ggq.com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Liu JP</dc:creator>
  <cp:lastModifiedBy>一颗苹果</cp:lastModifiedBy>
  <cp:revision>20</cp:revision>
  <dcterms:created xsi:type="dcterms:W3CDTF">2020-12-30T08:37:00Z</dcterms:created>
  <dcterms:modified xsi:type="dcterms:W3CDTF">2021-09-26T03:24:10Z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0090232D3525402F8D81687251668CEC</vt:lpwstr>
  </property>
  <property fmtid="{D5CDD505-2E9C-101B-9397-08002B2CF9AE}" pid="3" name="KSOProductBuildVer">
    <vt:lpwstr>2052-11.1.0.10463</vt:lpwstr>
  </property>
</Properties>
</file>